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0" r:id="rId4"/>
    <p:sldMasterId id="2147483830" r:id="rId5"/>
  </p:sldMasterIdLst>
  <p:notesMasterIdLst>
    <p:notesMasterId r:id="rId50"/>
  </p:notesMasterIdLst>
  <p:sldIdLst>
    <p:sldId id="272" r:id="rId6"/>
    <p:sldId id="523" r:id="rId7"/>
    <p:sldId id="630" r:id="rId8"/>
    <p:sldId id="629" r:id="rId9"/>
    <p:sldId id="633" r:id="rId10"/>
    <p:sldId id="632" r:id="rId11"/>
    <p:sldId id="525" r:id="rId12"/>
    <p:sldId id="662" r:id="rId13"/>
    <p:sldId id="486" r:id="rId14"/>
    <p:sldId id="487" r:id="rId15"/>
    <p:sldId id="524" r:id="rId16"/>
    <p:sldId id="489" r:id="rId17"/>
    <p:sldId id="305" r:id="rId18"/>
    <p:sldId id="493" r:id="rId19"/>
    <p:sldId id="500" r:id="rId20"/>
    <p:sldId id="496" r:id="rId21"/>
    <p:sldId id="306" r:id="rId22"/>
    <p:sldId id="498" r:id="rId23"/>
    <p:sldId id="404" r:id="rId24"/>
    <p:sldId id="405" r:id="rId25"/>
    <p:sldId id="465" r:id="rId26"/>
    <p:sldId id="636" r:id="rId27"/>
    <p:sldId id="637" r:id="rId28"/>
    <p:sldId id="638" r:id="rId29"/>
    <p:sldId id="640" r:id="rId30"/>
    <p:sldId id="529" r:id="rId31"/>
    <p:sldId id="642" r:id="rId32"/>
    <p:sldId id="643" r:id="rId33"/>
    <p:sldId id="513" r:id="rId34"/>
    <p:sldId id="644" r:id="rId35"/>
    <p:sldId id="646" r:id="rId36"/>
    <p:sldId id="648" r:id="rId37"/>
    <p:sldId id="649" r:id="rId38"/>
    <p:sldId id="650" r:id="rId39"/>
    <p:sldId id="452" r:id="rId40"/>
    <p:sldId id="553" r:id="rId41"/>
    <p:sldId id="577" r:id="rId42"/>
    <p:sldId id="591" r:id="rId43"/>
    <p:sldId id="578" r:id="rId44"/>
    <p:sldId id="661" r:id="rId45"/>
    <p:sldId id="651" r:id="rId46"/>
    <p:sldId id="531" r:id="rId47"/>
    <p:sldId id="326" r:id="rId48"/>
    <p:sldId id="504"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導入" id="{96FFBA21-C7B1-4E94-9341-207F406AF967}">
          <p14:sldIdLst>
            <p14:sldId id="272"/>
          </p14:sldIdLst>
        </p14:section>
        <p14:section name="過労死" id="{0A992C28-AAD9-464B-8F9A-32E921673C39}">
          <p14:sldIdLst>
            <p14:sldId id="523"/>
            <p14:sldId id="630"/>
            <p14:sldId id="629"/>
            <p14:sldId id="633"/>
            <p14:sldId id="632"/>
            <p14:sldId id="525"/>
          </p14:sldIdLst>
        </p14:section>
        <p14:section name="マンガで学ぶ労働問題" id="{5248C907-B76C-4F43-ABB2-5285890D4082}">
          <p14:sldIdLst>
            <p14:sldId id="662"/>
            <p14:sldId id="486"/>
            <p14:sldId id="487"/>
            <p14:sldId id="524"/>
            <p14:sldId id="489"/>
            <p14:sldId id="305"/>
            <p14:sldId id="493"/>
            <p14:sldId id="500"/>
            <p14:sldId id="496"/>
            <p14:sldId id="306"/>
            <p14:sldId id="498"/>
            <p14:sldId id="404"/>
            <p14:sldId id="405"/>
            <p14:sldId id="465"/>
          </p14:sldIdLst>
        </p14:section>
        <p14:section name="ケース１" id="{15364DCA-5955-41D2-807E-22430122B78A}">
          <p14:sldIdLst>
            <p14:sldId id="636"/>
            <p14:sldId id="637"/>
            <p14:sldId id="638"/>
            <p14:sldId id="640"/>
            <p14:sldId id="529"/>
            <p14:sldId id="642"/>
            <p14:sldId id="643"/>
            <p14:sldId id="513"/>
          </p14:sldIdLst>
        </p14:section>
        <p14:section name="ケース２" id="{96226530-D69F-4ECF-BCC8-CCDE098E0C72}">
          <p14:sldIdLst>
            <p14:sldId id="644"/>
            <p14:sldId id="646"/>
            <p14:sldId id="648"/>
            <p14:sldId id="649"/>
            <p14:sldId id="650"/>
            <p14:sldId id="452"/>
            <p14:sldId id="553"/>
            <p14:sldId id="577"/>
            <p14:sldId id="591"/>
            <p14:sldId id="578"/>
            <p14:sldId id="661"/>
            <p14:sldId id="651"/>
            <p14:sldId id="531"/>
            <p14:sldId id="326"/>
            <p14:sldId id="50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60"/>
  </p:normalViewPr>
  <p:slideViewPr>
    <p:cSldViewPr snapToGrid="0">
      <p:cViewPr varScale="1">
        <p:scale>
          <a:sx n="114" d="100"/>
          <a:sy n="114" d="100"/>
        </p:scale>
        <p:origin x="47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仕事疲れ</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2007年</c:v>
                </c:pt>
                <c:pt idx="1">
                  <c:v>2008年</c:v>
                </c:pt>
                <c:pt idx="2">
                  <c:v>2009年</c:v>
                </c:pt>
                <c:pt idx="3">
                  <c:v>2010年</c:v>
                </c:pt>
                <c:pt idx="4">
                  <c:v>2011年</c:v>
                </c:pt>
                <c:pt idx="5">
                  <c:v>2012年</c:v>
                </c:pt>
                <c:pt idx="6">
                  <c:v>2013年</c:v>
                </c:pt>
                <c:pt idx="7">
                  <c:v>2014年</c:v>
                </c:pt>
                <c:pt idx="8">
                  <c:v>2015年</c:v>
                </c:pt>
                <c:pt idx="9">
                  <c:v>2016年</c:v>
                </c:pt>
                <c:pt idx="10">
                  <c:v>2017年</c:v>
                </c:pt>
                <c:pt idx="11">
                  <c:v>2018年</c:v>
                </c:pt>
                <c:pt idx="12">
                  <c:v>2019年</c:v>
                </c:pt>
              </c:strCache>
            </c:strRef>
          </c:cat>
          <c:val>
            <c:numRef>
              <c:f>Sheet1!$B$2:$B$14</c:f>
              <c:numCache>
                <c:formatCode>General</c:formatCode>
                <c:ptCount val="13"/>
                <c:pt idx="0">
                  <c:v>672</c:v>
                </c:pt>
                <c:pt idx="1">
                  <c:v>694</c:v>
                </c:pt>
                <c:pt idx="2">
                  <c:v>700</c:v>
                </c:pt>
                <c:pt idx="3">
                  <c:v>710</c:v>
                </c:pt>
                <c:pt idx="4">
                  <c:v>723</c:v>
                </c:pt>
                <c:pt idx="5">
                  <c:v>689</c:v>
                </c:pt>
                <c:pt idx="6">
                  <c:v>649</c:v>
                </c:pt>
                <c:pt idx="7">
                  <c:v>685</c:v>
                </c:pt>
                <c:pt idx="8">
                  <c:v>675</c:v>
                </c:pt>
                <c:pt idx="9">
                  <c:v>592</c:v>
                </c:pt>
                <c:pt idx="10">
                  <c:v>566</c:v>
                </c:pt>
                <c:pt idx="11">
                  <c:v>568</c:v>
                </c:pt>
                <c:pt idx="12">
                  <c:v>569</c:v>
                </c:pt>
              </c:numCache>
            </c:numRef>
          </c:val>
          <c:extLst>
            <c:ext xmlns:c16="http://schemas.microsoft.com/office/drawing/2014/chart" uri="{C3380CC4-5D6E-409C-BE32-E72D297353CC}">
              <c16:uniqueId val="{00000000-05DB-4F89-9DA2-12F69DDC5053}"/>
            </c:ext>
          </c:extLst>
        </c:ser>
        <c:ser>
          <c:idx val="1"/>
          <c:order val="1"/>
          <c:tx>
            <c:strRef>
              <c:f>Sheet1!$C$1</c:f>
              <c:strCache>
                <c:ptCount val="1"/>
                <c:pt idx="0">
                  <c:v>職場の人間関係</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2007年</c:v>
                </c:pt>
                <c:pt idx="1">
                  <c:v>2008年</c:v>
                </c:pt>
                <c:pt idx="2">
                  <c:v>2009年</c:v>
                </c:pt>
                <c:pt idx="3">
                  <c:v>2010年</c:v>
                </c:pt>
                <c:pt idx="4">
                  <c:v>2011年</c:v>
                </c:pt>
                <c:pt idx="5">
                  <c:v>2012年</c:v>
                </c:pt>
                <c:pt idx="6">
                  <c:v>2013年</c:v>
                </c:pt>
                <c:pt idx="7">
                  <c:v>2014年</c:v>
                </c:pt>
                <c:pt idx="8">
                  <c:v>2015年</c:v>
                </c:pt>
                <c:pt idx="9">
                  <c:v>2016年</c:v>
                </c:pt>
                <c:pt idx="10">
                  <c:v>2017年</c:v>
                </c:pt>
                <c:pt idx="11">
                  <c:v>2018年</c:v>
                </c:pt>
                <c:pt idx="12">
                  <c:v>2019年</c:v>
                </c:pt>
              </c:strCache>
            </c:strRef>
          </c:cat>
          <c:val>
            <c:numRef>
              <c:f>Sheet1!$C$2:$C$14</c:f>
              <c:numCache>
                <c:formatCode>General</c:formatCode>
                <c:ptCount val="13"/>
                <c:pt idx="0">
                  <c:v>514</c:v>
                </c:pt>
                <c:pt idx="1">
                  <c:v>568</c:v>
                </c:pt>
                <c:pt idx="2">
                  <c:v>547</c:v>
                </c:pt>
                <c:pt idx="3">
                  <c:v>587</c:v>
                </c:pt>
                <c:pt idx="4">
                  <c:v>657</c:v>
                </c:pt>
                <c:pt idx="5">
                  <c:v>572</c:v>
                </c:pt>
                <c:pt idx="6">
                  <c:v>539</c:v>
                </c:pt>
                <c:pt idx="7">
                  <c:v>505</c:v>
                </c:pt>
                <c:pt idx="8">
                  <c:v>447</c:v>
                </c:pt>
                <c:pt idx="9">
                  <c:v>479</c:v>
                </c:pt>
                <c:pt idx="10">
                  <c:v>481</c:v>
                </c:pt>
                <c:pt idx="11">
                  <c:v>484</c:v>
                </c:pt>
                <c:pt idx="12">
                  <c:v>490</c:v>
                </c:pt>
              </c:numCache>
            </c:numRef>
          </c:val>
          <c:extLst>
            <c:ext xmlns:c16="http://schemas.microsoft.com/office/drawing/2014/chart" uri="{C3380CC4-5D6E-409C-BE32-E72D297353CC}">
              <c16:uniqueId val="{00000001-05DB-4F89-9DA2-12F69DDC5053}"/>
            </c:ext>
          </c:extLst>
        </c:ser>
        <c:ser>
          <c:idx val="2"/>
          <c:order val="2"/>
          <c:tx>
            <c:strRef>
              <c:f>Sheet1!$D$1</c:f>
              <c:strCache>
                <c:ptCount val="1"/>
                <c:pt idx="0">
                  <c:v>仕事の失敗</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2007年</c:v>
                </c:pt>
                <c:pt idx="1">
                  <c:v>2008年</c:v>
                </c:pt>
                <c:pt idx="2">
                  <c:v>2009年</c:v>
                </c:pt>
                <c:pt idx="3">
                  <c:v>2010年</c:v>
                </c:pt>
                <c:pt idx="4">
                  <c:v>2011年</c:v>
                </c:pt>
                <c:pt idx="5">
                  <c:v>2012年</c:v>
                </c:pt>
                <c:pt idx="6">
                  <c:v>2013年</c:v>
                </c:pt>
                <c:pt idx="7">
                  <c:v>2014年</c:v>
                </c:pt>
                <c:pt idx="8">
                  <c:v>2015年</c:v>
                </c:pt>
                <c:pt idx="9">
                  <c:v>2016年</c:v>
                </c:pt>
                <c:pt idx="10">
                  <c:v>2017年</c:v>
                </c:pt>
                <c:pt idx="11">
                  <c:v>2018年</c:v>
                </c:pt>
                <c:pt idx="12">
                  <c:v>2019年</c:v>
                </c:pt>
              </c:strCache>
            </c:strRef>
          </c:cat>
          <c:val>
            <c:numRef>
              <c:f>Sheet1!$D$2:$D$14</c:f>
              <c:numCache>
                <c:formatCode>General</c:formatCode>
                <c:ptCount val="13"/>
                <c:pt idx="0">
                  <c:v>368</c:v>
                </c:pt>
                <c:pt idx="1">
                  <c:v>412</c:v>
                </c:pt>
                <c:pt idx="2">
                  <c:v>456</c:v>
                </c:pt>
                <c:pt idx="3">
                  <c:v>478</c:v>
                </c:pt>
                <c:pt idx="4">
                  <c:v>471</c:v>
                </c:pt>
                <c:pt idx="5">
                  <c:v>441</c:v>
                </c:pt>
                <c:pt idx="6">
                  <c:v>438</c:v>
                </c:pt>
                <c:pt idx="7">
                  <c:v>404</c:v>
                </c:pt>
                <c:pt idx="8">
                  <c:v>388</c:v>
                </c:pt>
                <c:pt idx="9">
                  <c:v>369</c:v>
                </c:pt>
                <c:pt idx="10">
                  <c:v>353</c:v>
                </c:pt>
                <c:pt idx="11">
                  <c:v>329</c:v>
                </c:pt>
                <c:pt idx="12">
                  <c:v>310</c:v>
                </c:pt>
              </c:numCache>
            </c:numRef>
          </c:val>
          <c:extLst>
            <c:ext xmlns:c16="http://schemas.microsoft.com/office/drawing/2014/chart" uri="{C3380CC4-5D6E-409C-BE32-E72D297353CC}">
              <c16:uniqueId val="{00000002-05DB-4F89-9DA2-12F69DDC5053}"/>
            </c:ext>
          </c:extLst>
        </c:ser>
        <c:ser>
          <c:idx val="3"/>
          <c:order val="3"/>
          <c:tx>
            <c:strRef>
              <c:f>Sheet1!$E$1</c:f>
              <c:strCache>
                <c:ptCount val="1"/>
                <c:pt idx="0">
                  <c:v>職場環境の変化</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2007年</c:v>
                </c:pt>
                <c:pt idx="1">
                  <c:v>2008年</c:v>
                </c:pt>
                <c:pt idx="2">
                  <c:v>2009年</c:v>
                </c:pt>
                <c:pt idx="3">
                  <c:v>2010年</c:v>
                </c:pt>
                <c:pt idx="4">
                  <c:v>2011年</c:v>
                </c:pt>
                <c:pt idx="5">
                  <c:v>2012年</c:v>
                </c:pt>
                <c:pt idx="6">
                  <c:v>2013年</c:v>
                </c:pt>
                <c:pt idx="7">
                  <c:v>2014年</c:v>
                </c:pt>
                <c:pt idx="8">
                  <c:v>2015年</c:v>
                </c:pt>
                <c:pt idx="9">
                  <c:v>2016年</c:v>
                </c:pt>
                <c:pt idx="10">
                  <c:v>2017年</c:v>
                </c:pt>
                <c:pt idx="11">
                  <c:v>2018年</c:v>
                </c:pt>
                <c:pt idx="12">
                  <c:v>2019年</c:v>
                </c:pt>
              </c:strCache>
            </c:strRef>
          </c:cat>
          <c:val>
            <c:numRef>
              <c:f>Sheet1!$E$2:$E$14</c:f>
              <c:numCache>
                <c:formatCode>General</c:formatCode>
                <c:ptCount val="13"/>
                <c:pt idx="0">
                  <c:v>263</c:v>
                </c:pt>
                <c:pt idx="1">
                  <c:v>268</c:v>
                </c:pt>
                <c:pt idx="2">
                  <c:v>334</c:v>
                </c:pt>
                <c:pt idx="3">
                  <c:v>316</c:v>
                </c:pt>
                <c:pt idx="4">
                  <c:v>359</c:v>
                </c:pt>
                <c:pt idx="5">
                  <c:v>315</c:v>
                </c:pt>
                <c:pt idx="6">
                  <c:v>303</c:v>
                </c:pt>
                <c:pt idx="7">
                  <c:v>274</c:v>
                </c:pt>
                <c:pt idx="8">
                  <c:v>275</c:v>
                </c:pt>
                <c:pt idx="9">
                  <c:v>246</c:v>
                </c:pt>
                <c:pt idx="10">
                  <c:v>286</c:v>
                </c:pt>
                <c:pt idx="11">
                  <c:v>281</c:v>
                </c:pt>
                <c:pt idx="12">
                  <c:v>263</c:v>
                </c:pt>
              </c:numCache>
            </c:numRef>
          </c:val>
          <c:extLst>
            <c:ext xmlns:c16="http://schemas.microsoft.com/office/drawing/2014/chart" uri="{C3380CC4-5D6E-409C-BE32-E72D297353CC}">
              <c16:uniqueId val="{00000005-05DB-4F89-9DA2-12F69DDC5053}"/>
            </c:ext>
          </c:extLst>
        </c:ser>
        <c:ser>
          <c:idx val="4"/>
          <c:order val="4"/>
          <c:tx>
            <c:strRef>
              <c:f>Sheet1!$F$1</c:f>
              <c:strCache>
                <c:ptCount val="1"/>
                <c:pt idx="0">
                  <c:v>その他</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2007年</c:v>
                </c:pt>
                <c:pt idx="1">
                  <c:v>2008年</c:v>
                </c:pt>
                <c:pt idx="2">
                  <c:v>2009年</c:v>
                </c:pt>
                <c:pt idx="3">
                  <c:v>2010年</c:v>
                </c:pt>
                <c:pt idx="4">
                  <c:v>2011年</c:v>
                </c:pt>
                <c:pt idx="5">
                  <c:v>2012年</c:v>
                </c:pt>
                <c:pt idx="6">
                  <c:v>2013年</c:v>
                </c:pt>
                <c:pt idx="7">
                  <c:v>2014年</c:v>
                </c:pt>
                <c:pt idx="8">
                  <c:v>2015年</c:v>
                </c:pt>
                <c:pt idx="9">
                  <c:v>2016年</c:v>
                </c:pt>
                <c:pt idx="10">
                  <c:v>2017年</c:v>
                </c:pt>
                <c:pt idx="11">
                  <c:v>2018年</c:v>
                </c:pt>
                <c:pt idx="12">
                  <c:v>2019年</c:v>
                </c:pt>
              </c:strCache>
            </c:strRef>
          </c:cat>
          <c:val>
            <c:numRef>
              <c:f>Sheet1!$F$2:$F$14</c:f>
              <c:numCache>
                <c:formatCode>General</c:formatCode>
                <c:ptCount val="13"/>
                <c:pt idx="0">
                  <c:v>390</c:v>
                </c:pt>
                <c:pt idx="1">
                  <c:v>470</c:v>
                </c:pt>
                <c:pt idx="2">
                  <c:v>491</c:v>
                </c:pt>
                <c:pt idx="3">
                  <c:v>499</c:v>
                </c:pt>
                <c:pt idx="4">
                  <c:v>479</c:v>
                </c:pt>
                <c:pt idx="5">
                  <c:v>455</c:v>
                </c:pt>
                <c:pt idx="6">
                  <c:v>394</c:v>
                </c:pt>
                <c:pt idx="7">
                  <c:v>359</c:v>
                </c:pt>
                <c:pt idx="8">
                  <c:v>374</c:v>
                </c:pt>
                <c:pt idx="9">
                  <c:v>292</c:v>
                </c:pt>
                <c:pt idx="10">
                  <c:v>305</c:v>
                </c:pt>
                <c:pt idx="11">
                  <c:v>356</c:v>
                </c:pt>
                <c:pt idx="12">
                  <c:v>317</c:v>
                </c:pt>
              </c:numCache>
            </c:numRef>
          </c:val>
          <c:extLst>
            <c:ext xmlns:c16="http://schemas.microsoft.com/office/drawing/2014/chart" uri="{C3380CC4-5D6E-409C-BE32-E72D297353CC}">
              <c16:uniqueId val="{00000006-05DB-4F89-9DA2-12F69DDC5053}"/>
            </c:ext>
          </c:extLst>
        </c:ser>
        <c:dLbls>
          <c:dLblPos val="ctr"/>
          <c:showLegendKey val="0"/>
          <c:showVal val="1"/>
          <c:showCatName val="0"/>
          <c:showSerName val="0"/>
          <c:showPercent val="0"/>
          <c:showBubbleSize val="0"/>
        </c:dLbls>
        <c:gapWidth val="150"/>
        <c:overlap val="100"/>
        <c:serLines>
          <c:spPr>
            <a:ln w="9525" cap="flat" cmpd="sng" algn="ctr">
              <a:solidFill>
                <a:schemeClr val="tx1">
                  <a:lumMod val="35000"/>
                  <a:lumOff val="65000"/>
                </a:schemeClr>
              </a:solidFill>
              <a:round/>
            </a:ln>
            <a:effectLst/>
          </c:spPr>
        </c:serLines>
        <c:axId val="590257896"/>
        <c:axId val="590251992"/>
      </c:barChart>
      <c:catAx>
        <c:axId val="5902578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590251992"/>
        <c:crosses val="autoZero"/>
        <c:auto val="1"/>
        <c:lblAlgn val="ctr"/>
        <c:lblOffset val="100"/>
        <c:noMultiLvlLbl val="0"/>
      </c:catAx>
      <c:valAx>
        <c:axId val="5902519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590257896"/>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ja-JP"/>
          </a:p>
        </c:txPr>
      </c:dTable>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総数</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Sheet1!$A$2:$A$14</c:f>
              <c:strCache>
                <c:ptCount val="13"/>
                <c:pt idx="0">
                  <c:v>2007年</c:v>
                </c:pt>
                <c:pt idx="1">
                  <c:v>2008年</c:v>
                </c:pt>
                <c:pt idx="2">
                  <c:v>2009年</c:v>
                </c:pt>
                <c:pt idx="3">
                  <c:v>2010年</c:v>
                </c:pt>
                <c:pt idx="4">
                  <c:v>2011年</c:v>
                </c:pt>
                <c:pt idx="5">
                  <c:v>2012年</c:v>
                </c:pt>
                <c:pt idx="6">
                  <c:v>2013年</c:v>
                </c:pt>
                <c:pt idx="7">
                  <c:v>2014年</c:v>
                </c:pt>
                <c:pt idx="8">
                  <c:v>2015年</c:v>
                </c:pt>
                <c:pt idx="9">
                  <c:v>2016年</c:v>
                </c:pt>
                <c:pt idx="10">
                  <c:v>2017年</c:v>
                </c:pt>
                <c:pt idx="11">
                  <c:v>2018年</c:v>
                </c:pt>
                <c:pt idx="12">
                  <c:v>2019年</c:v>
                </c:pt>
              </c:strCache>
            </c:strRef>
          </c:cat>
          <c:val>
            <c:numRef>
              <c:f>Sheet1!$B$2:$B$14</c:f>
              <c:numCache>
                <c:formatCode>General</c:formatCode>
                <c:ptCount val="13"/>
                <c:pt idx="0">
                  <c:v>33093</c:v>
                </c:pt>
                <c:pt idx="1">
                  <c:v>32249</c:v>
                </c:pt>
                <c:pt idx="2">
                  <c:v>32845</c:v>
                </c:pt>
                <c:pt idx="3">
                  <c:v>31690</c:v>
                </c:pt>
                <c:pt idx="4">
                  <c:v>30651</c:v>
                </c:pt>
                <c:pt idx="5">
                  <c:v>27858</c:v>
                </c:pt>
                <c:pt idx="6">
                  <c:v>27283</c:v>
                </c:pt>
                <c:pt idx="7">
                  <c:v>25427</c:v>
                </c:pt>
                <c:pt idx="8">
                  <c:v>24025</c:v>
                </c:pt>
                <c:pt idx="9">
                  <c:v>21897</c:v>
                </c:pt>
                <c:pt idx="10">
                  <c:v>21321</c:v>
                </c:pt>
                <c:pt idx="11">
                  <c:v>20840</c:v>
                </c:pt>
                <c:pt idx="12">
                  <c:v>20169</c:v>
                </c:pt>
              </c:numCache>
            </c:numRef>
          </c:val>
          <c:extLst>
            <c:ext xmlns:c16="http://schemas.microsoft.com/office/drawing/2014/chart" uri="{C3380CC4-5D6E-409C-BE32-E72D297353CC}">
              <c16:uniqueId val="{00000000-27A4-448F-BBCC-C7F11E89391F}"/>
            </c:ext>
          </c:extLst>
        </c:ser>
        <c:dLbls>
          <c:showLegendKey val="0"/>
          <c:showVal val="0"/>
          <c:showCatName val="0"/>
          <c:showSerName val="0"/>
          <c:showPercent val="0"/>
          <c:showBubbleSize val="0"/>
        </c:dLbls>
        <c:gapWidth val="269"/>
        <c:overlap val="-27"/>
        <c:axId val="588468048"/>
        <c:axId val="588467392"/>
      </c:barChart>
      <c:lineChart>
        <c:grouping val="standard"/>
        <c:varyColors val="0"/>
        <c:ser>
          <c:idx val="1"/>
          <c:order val="1"/>
          <c:tx>
            <c:strRef>
              <c:f>Sheet1!$C$1</c:f>
              <c:strCache>
                <c:ptCount val="1"/>
                <c:pt idx="0">
                  <c:v>勤務問題</c:v>
                </c:pt>
              </c:strCache>
            </c:strRef>
          </c:tx>
          <c:spPr>
            <a:ln w="38100" cap="rnd">
              <a:solidFill>
                <a:schemeClr val="accent2"/>
              </a:solidFill>
              <a:round/>
            </a:ln>
            <a:effectLst/>
          </c:spPr>
          <c:marker>
            <c:symbol val="none"/>
          </c:marker>
          <c:dLbls>
            <c:spPr>
              <a:solidFill>
                <a:schemeClr val="bg1"/>
              </a:solidFill>
              <a:ln>
                <a:solidFill>
                  <a:schemeClr val="bg1">
                    <a:lumMod val="50000"/>
                  </a:schemeClr>
                </a:solid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ja-JP"/>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Sheet1!$A$2:$A$14</c:f>
              <c:strCache>
                <c:ptCount val="13"/>
                <c:pt idx="0">
                  <c:v>2007年</c:v>
                </c:pt>
                <c:pt idx="1">
                  <c:v>2008年</c:v>
                </c:pt>
                <c:pt idx="2">
                  <c:v>2009年</c:v>
                </c:pt>
                <c:pt idx="3">
                  <c:v>2010年</c:v>
                </c:pt>
                <c:pt idx="4">
                  <c:v>2011年</c:v>
                </c:pt>
                <c:pt idx="5">
                  <c:v>2012年</c:v>
                </c:pt>
                <c:pt idx="6">
                  <c:v>2013年</c:v>
                </c:pt>
                <c:pt idx="7">
                  <c:v>2014年</c:v>
                </c:pt>
                <c:pt idx="8">
                  <c:v>2015年</c:v>
                </c:pt>
                <c:pt idx="9">
                  <c:v>2016年</c:v>
                </c:pt>
                <c:pt idx="10">
                  <c:v>2017年</c:v>
                </c:pt>
                <c:pt idx="11">
                  <c:v>2018年</c:v>
                </c:pt>
                <c:pt idx="12">
                  <c:v>2019年</c:v>
                </c:pt>
              </c:strCache>
            </c:strRef>
          </c:cat>
          <c:val>
            <c:numRef>
              <c:f>Sheet1!$C$2:$C$14</c:f>
              <c:numCache>
                <c:formatCode>General</c:formatCode>
                <c:ptCount val="13"/>
                <c:pt idx="0">
                  <c:v>2207</c:v>
                </c:pt>
                <c:pt idx="1">
                  <c:v>2412</c:v>
                </c:pt>
                <c:pt idx="2">
                  <c:v>2528</c:v>
                </c:pt>
                <c:pt idx="3">
                  <c:v>2590</c:v>
                </c:pt>
                <c:pt idx="4">
                  <c:v>2689</c:v>
                </c:pt>
                <c:pt idx="5">
                  <c:v>2472</c:v>
                </c:pt>
                <c:pt idx="6">
                  <c:v>2323</c:v>
                </c:pt>
                <c:pt idx="7">
                  <c:v>2227</c:v>
                </c:pt>
                <c:pt idx="8">
                  <c:v>2159</c:v>
                </c:pt>
                <c:pt idx="9">
                  <c:v>1978</c:v>
                </c:pt>
                <c:pt idx="10">
                  <c:v>1991</c:v>
                </c:pt>
                <c:pt idx="11">
                  <c:v>2018</c:v>
                </c:pt>
                <c:pt idx="12">
                  <c:v>1949</c:v>
                </c:pt>
              </c:numCache>
            </c:numRef>
          </c:val>
          <c:smooth val="0"/>
          <c:extLst>
            <c:ext xmlns:c16="http://schemas.microsoft.com/office/drawing/2014/chart" uri="{C3380CC4-5D6E-409C-BE32-E72D297353CC}">
              <c16:uniqueId val="{00000001-27A4-448F-BBCC-C7F11E89391F}"/>
            </c:ext>
          </c:extLst>
        </c:ser>
        <c:dLbls>
          <c:showLegendKey val="0"/>
          <c:showVal val="0"/>
          <c:showCatName val="0"/>
          <c:showSerName val="0"/>
          <c:showPercent val="0"/>
          <c:showBubbleSize val="0"/>
        </c:dLbls>
        <c:marker val="1"/>
        <c:smooth val="0"/>
        <c:axId val="588468048"/>
        <c:axId val="588467392"/>
      </c:lineChart>
      <c:valAx>
        <c:axId val="588467392"/>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588468048"/>
        <c:crosses val="autoZero"/>
        <c:crossBetween val="between"/>
      </c:valAx>
      <c:catAx>
        <c:axId val="58846804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ja-JP"/>
          </a:p>
        </c:txPr>
        <c:crossAx val="588467392"/>
        <c:crosses val="autoZero"/>
        <c:auto val="1"/>
        <c:lblAlgn val="ctr"/>
        <c:lblOffset val="100"/>
        <c:noMultiLvlLbl val="0"/>
      </c:cat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支給決定件数</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1999年</c:v>
                </c:pt>
                <c:pt idx="1">
                  <c:v>2000年</c:v>
                </c:pt>
                <c:pt idx="2">
                  <c:v>2001年</c:v>
                </c:pt>
                <c:pt idx="3">
                  <c:v>2002年</c:v>
                </c:pt>
                <c:pt idx="4">
                  <c:v>2003年</c:v>
                </c:pt>
                <c:pt idx="5">
                  <c:v>2004年</c:v>
                </c:pt>
                <c:pt idx="6">
                  <c:v>2005年</c:v>
                </c:pt>
                <c:pt idx="7">
                  <c:v>2006年</c:v>
                </c:pt>
                <c:pt idx="8">
                  <c:v>2007年</c:v>
                </c:pt>
                <c:pt idx="9">
                  <c:v>2008年</c:v>
                </c:pt>
                <c:pt idx="10">
                  <c:v>2009年</c:v>
                </c:pt>
                <c:pt idx="11">
                  <c:v>2010年</c:v>
                </c:pt>
                <c:pt idx="12">
                  <c:v>2011年</c:v>
                </c:pt>
                <c:pt idx="13">
                  <c:v>2012年</c:v>
                </c:pt>
                <c:pt idx="14">
                  <c:v>2013年</c:v>
                </c:pt>
                <c:pt idx="15">
                  <c:v>2014年</c:v>
                </c:pt>
                <c:pt idx="16">
                  <c:v>2015年</c:v>
                </c:pt>
                <c:pt idx="17">
                  <c:v>2016年</c:v>
                </c:pt>
                <c:pt idx="18">
                  <c:v>2017年</c:v>
                </c:pt>
                <c:pt idx="19">
                  <c:v>2018年</c:v>
                </c:pt>
                <c:pt idx="20">
                  <c:v>2019年</c:v>
                </c:pt>
              </c:strCache>
            </c:strRef>
          </c:cat>
          <c:val>
            <c:numRef>
              <c:f>Sheet1!$B$2:$B$22</c:f>
              <c:numCache>
                <c:formatCode>General</c:formatCode>
                <c:ptCount val="21"/>
                <c:pt idx="0">
                  <c:v>81</c:v>
                </c:pt>
                <c:pt idx="1">
                  <c:v>85</c:v>
                </c:pt>
                <c:pt idx="2">
                  <c:v>143</c:v>
                </c:pt>
                <c:pt idx="3">
                  <c:v>317</c:v>
                </c:pt>
                <c:pt idx="4">
                  <c:v>314</c:v>
                </c:pt>
                <c:pt idx="5">
                  <c:v>294</c:v>
                </c:pt>
                <c:pt idx="6">
                  <c:v>330</c:v>
                </c:pt>
                <c:pt idx="7">
                  <c:v>355</c:v>
                </c:pt>
                <c:pt idx="8">
                  <c:v>392</c:v>
                </c:pt>
                <c:pt idx="9">
                  <c:v>377</c:v>
                </c:pt>
                <c:pt idx="10">
                  <c:v>293</c:v>
                </c:pt>
                <c:pt idx="11">
                  <c:v>285</c:v>
                </c:pt>
                <c:pt idx="12">
                  <c:v>310</c:v>
                </c:pt>
                <c:pt idx="13">
                  <c:v>338</c:v>
                </c:pt>
                <c:pt idx="14">
                  <c:v>306</c:v>
                </c:pt>
                <c:pt idx="15">
                  <c:v>277</c:v>
                </c:pt>
                <c:pt idx="16">
                  <c:v>251</c:v>
                </c:pt>
                <c:pt idx="17">
                  <c:v>260</c:v>
                </c:pt>
                <c:pt idx="18">
                  <c:v>253</c:v>
                </c:pt>
                <c:pt idx="19">
                  <c:v>238</c:v>
                </c:pt>
                <c:pt idx="20">
                  <c:v>216</c:v>
                </c:pt>
              </c:numCache>
            </c:numRef>
          </c:val>
          <c:extLst>
            <c:ext xmlns:c16="http://schemas.microsoft.com/office/drawing/2014/chart" uri="{C3380CC4-5D6E-409C-BE32-E72D297353CC}">
              <c16:uniqueId val="{00000000-912F-4A26-8C27-085A00C5A675}"/>
            </c:ext>
          </c:extLst>
        </c:ser>
        <c:ser>
          <c:idx val="1"/>
          <c:order val="1"/>
          <c:tx>
            <c:strRef>
              <c:f>Sheet1!$C$1</c:f>
              <c:strCache>
                <c:ptCount val="1"/>
                <c:pt idx="0">
                  <c:v>うち死亡</c:v>
                </c:pt>
              </c:strCache>
            </c:strRef>
          </c:tx>
          <c:spPr>
            <a:solidFill>
              <a:schemeClr val="accent2"/>
            </a:solidFill>
            <a:ln>
              <a:noFill/>
            </a:ln>
            <a:effectLst/>
          </c:spPr>
          <c:invertIfNegative val="0"/>
          <c:dLbls>
            <c:spPr>
              <a:solidFill>
                <a:schemeClr val="bg1"/>
              </a:solidFill>
              <a:ln>
                <a:solidFill>
                  <a:schemeClr val="bg1">
                    <a:lumMod val="50000"/>
                  </a:schemeClr>
                </a:solid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1999年</c:v>
                </c:pt>
                <c:pt idx="1">
                  <c:v>2000年</c:v>
                </c:pt>
                <c:pt idx="2">
                  <c:v>2001年</c:v>
                </c:pt>
                <c:pt idx="3">
                  <c:v>2002年</c:v>
                </c:pt>
                <c:pt idx="4">
                  <c:v>2003年</c:v>
                </c:pt>
                <c:pt idx="5">
                  <c:v>2004年</c:v>
                </c:pt>
                <c:pt idx="6">
                  <c:v>2005年</c:v>
                </c:pt>
                <c:pt idx="7">
                  <c:v>2006年</c:v>
                </c:pt>
                <c:pt idx="8">
                  <c:v>2007年</c:v>
                </c:pt>
                <c:pt idx="9">
                  <c:v>2008年</c:v>
                </c:pt>
                <c:pt idx="10">
                  <c:v>2009年</c:v>
                </c:pt>
                <c:pt idx="11">
                  <c:v>2010年</c:v>
                </c:pt>
                <c:pt idx="12">
                  <c:v>2011年</c:v>
                </c:pt>
                <c:pt idx="13">
                  <c:v>2012年</c:v>
                </c:pt>
                <c:pt idx="14">
                  <c:v>2013年</c:v>
                </c:pt>
                <c:pt idx="15">
                  <c:v>2014年</c:v>
                </c:pt>
                <c:pt idx="16">
                  <c:v>2015年</c:v>
                </c:pt>
                <c:pt idx="17">
                  <c:v>2016年</c:v>
                </c:pt>
                <c:pt idx="18">
                  <c:v>2017年</c:v>
                </c:pt>
                <c:pt idx="19">
                  <c:v>2018年</c:v>
                </c:pt>
                <c:pt idx="20">
                  <c:v>2019年</c:v>
                </c:pt>
              </c:strCache>
            </c:strRef>
          </c:cat>
          <c:val>
            <c:numRef>
              <c:f>Sheet1!$C$2:$C$22</c:f>
              <c:numCache>
                <c:formatCode>General</c:formatCode>
                <c:ptCount val="21"/>
                <c:pt idx="0">
                  <c:v>48</c:v>
                </c:pt>
                <c:pt idx="1">
                  <c:v>45</c:v>
                </c:pt>
                <c:pt idx="2">
                  <c:v>58</c:v>
                </c:pt>
                <c:pt idx="3">
                  <c:v>160</c:v>
                </c:pt>
                <c:pt idx="4">
                  <c:v>158</c:v>
                </c:pt>
                <c:pt idx="5">
                  <c:v>150</c:v>
                </c:pt>
                <c:pt idx="6">
                  <c:v>157</c:v>
                </c:pt>
                <c:pt idx="7">
                  <c:v>147</c:v>
                </c:pt>
                <c:pt idx="8">
                  <c:v>142</c:v>
                </c:pt>
                <c:pt idx="9">
                  <c:v>158</c:v>
                </c:pt>
                <c:pt idx="10">
                  <c:v>106</c:v>
                </c:pt>
                <c:pt idx="11">
                  <c:v>113</c:v>
                </c:pt>
                <c:pt idx="12">
                  <c:v>121</c:v>
                </c:pt>
                <c:pt idx="13">
                  <c:v>123</c:v>
                </c:pt>
                <c:pt idx="14">
                  <c:v>133</c:v>
                </c:pt>
                <c:pt idx="15">
                  <c:v>121</c:v>
                </c:pt>
                <c:pt idx="16">
                  <c:v>96</c:v>
                </c:pt>
                <c:pt idx="17">
                  <c:v>107</c:v>
                </c:pt>
                <c:pt idx="18">
                  <c:v>92</c:v>
                </c:pt>
                <c:pt idx="19">
                  <c:v>82</c:v>
                </c:pt>
                <c:pt idx="20">
                  <c:v>86</c:v>
                </c:pt>
              </c:numCache>
            </c:numRef>
          </c:val>
          <c:extLst>
            <c:ext xmlns:c16="http://schemas.microsoft.com/office/drawing/2014/chart" uri="{C3380CC4-5D6E-409C-BE32-E72D297353CC}">
              <c16:uniqueId val="{00000001-912F-4A26-8C27-085A00C5A675}"/>
            </c:ext>
          </c:extLst>
        </c:ser>
        <c:dLbls>
          <c:dLblPos val="outEnd"/>
          <c:showLegendKey val="0"/>
          <c:showVal val="1"/>
          <c:showCatName val="0"/>
          <c:showSerName val="0"/>
          <c:showPercent val="0"/>
          <c:showBubbleSize val="0"/>
        </c:dLbls>
        <c:gapWidth val="219"/>
        <c:overlap val="-27"/>
        <c:axId val="517536376"/>
        <c:axId val="517537032"/>
      </c:barChart>
      <c:catAx>
        <c:axId val="5175363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517537032"/>
        <c:crosses val="autoZero"/>
        <c:auto val="1"/>
        <c:lblAlgn val="ctr"/>
        <c:lblOffset val="100"/>
        <c:noMultiLvlLbl val="0"/>
      </c:catAx>
      <c:valAx>
        <c:axId val="5175370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5175363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支給決定件数</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1999年</c:v>
                </c:pt>
                <c:pt idx="1">
                  <c:v>2000年</c:v>
                </c:pt>
                <c:pt idx="2">
                  <c:v>2001年</c:v>
                </c:pt>
                <c:pt idx="3">
                  <c:v>2002年</c:v>
                </c:pt>
                <c:pt idx="4">
                  <c:v>2003年</c:v>
                </c:pt>
                <c:pt idx="5">
                  <c:v>2004年</c:v>
                </c:pt>
                <c:pt idx="6">
                  <c:v>2005年</c:v>
                </c:pt>
                <c:pt idx="7">
                  <c:v>2006年</c:v>
                </c:pt>
                <c:pt idx="8">
                  <c:v>2007年</c:v>
                </c:pt>
                <c:pt idx="9">
                  <c:v>2008年</c:v>
                </c:pt>
                <c:pt idx="10">
                  <c:v>2009年</c:v>
                </c:pt>
                <c:pt idx="11">
                  <c:v>2010年</c:v>
                </c:pt>
                <c:pt idx="12">
                  <c:v>2011年</c:v>
                </c:pt>
                <c:pt idx="13">
                  <c:v>2012年</c:v>
                </c:pt>
                <c:pt idx="14">
                  <c:v>2013年</c:v>
                </c:pt>
                <c:pt idx="15">
                  <c:v>2014年</c:v>
                </c:pt>
                <c:pt idx="16">
                  <c:v>2015年</c:v>
                </c:pt>
                <c:pt idx="17">
                  <c:v>2016年</c:v>
                </c:pt>
                <c:pt idx="18">
                  <c:v>2017年</c:v>
                </c:pt>
                <c:pt idx="19">
                  <c:v>2018年</c:v>
                </c:pt>
                <c:pt idx="20">
                  <c:v>2019年</c:v>
                </c:pt>
              </c:strCache>
            </c:strRef>
          </c:cat>
          <c:val>
            <c:numRef>
              <c:f>Sheet1!$B$2:$B$22</c:f>
              <c:numCache>
                <c:formatCode>General</c:formatCode>
                <c:ptCount val="21"/>
                <c:pt idx="0">
                  <c:v>14</c:v>
                </c:pt>
                <c:pt idx="1">
                  <c:v>36</c:v>
                </c:pt>
                <c:pt idx="2">
                  <c:v>70</c:v>
                </c:pt>
                <c:pt idx="3">
                  <c:v>100</c:v>
                </c:pt>
                <c:pt idx="4">
                  <c:v>108</c:v>
                </c:pt>
                <c:pt idx="5">
                  <c:v>130</c:v>
                </c:pt>
                <c:pt idx="6">
                  <c:v>127</c:v>
                </c:pt>
                <c:pt idx="7">
                  <c:v>205</c:v>
                </c:pt>
                <c:pt idx="8">
                  <c:v>268</c:v>
                </c:pt>
                <c:pt idx="9">
                  <c:v>269</c:v>
                </c:pt>
                <c:pt idx="10">
                  <c:v>234</c:v>
                </c:pt>
                <c:pt idx="11">
                  <c:v>308</c:v>
                </c:pt>
                <c:pt idx="12">
                  <c:v>325</c:v>
                </c:pt>
                <c:pt idx="13">
                  <c:v>475</c:v>
                </c:pt>
                <c:pt idx="14">
                  <c:v>436</c:v>
                </c:pt>
                <c:pt idx="15">
                  <c:v>497</c:v>
                </c:pt>
                <c:pt idx="16">
                  <c:v>472</c:v>
                </c:pt>
                <c:pt idx="17">
                  <c:v>498</c:v>
                </c:pt>
                <c:pt idx="18">
                  <c:v>506</c:v>
                </c:pt>
                <c:pt idx="19">
                  <c:v>465</c:v>
                </c:pt>
                <c:pt idx="20">
                  <c:v>509</c:v>
                </c:pt>
              </c:numCache>
            </c:numRef>
          </c:val>
          <c:extLst>
            <c:ext xmlns:c16="http://schemas.microsoft.com/office/drawing/2014/chart" uri="{C3380CC4-5D6E-409C-BE32-E72D297353CC}">
              <c16:uniqueId val="{00000000-912F-4A26-8C27-085A00C5A675}"/>
            </c:ext>
          </c:extLst>
        </c:ser>
        <c:ser>
          <c:idx val="1"/>
          <c:order val="1"/>
          <c:tx>
            <c:strRef>
              <c:f>Sheet1!$C$1</c:f>
              <c:strCache>
                <c:ptCount val="1"/>
                <c:pt idx="0">
                  <c:v>うち自殺（未遂を含む）</c:v>
                </c:pt>
              </c:strCache>
            </c:strRef>
          </c:tx>
          <c:spPr>
            <a:solidFill>
              <a:schemeClr val="accent2"/>
            </a:solidFill>
            <a:ln>
              <a:noFill/>
            </a:ln>
            <a:effectLst/>
          </c:spPr>
          <c:invertIfNegative val="0"/>
          <c:dLbls>
            <c:spPr>
              <a:solidFill>
                <a:schemeClr val="bg1"/>
              </a:solidFill>
              <a:ln>
                <a:solidFill>
                  <a:schemeClr val="bg1">
                    <a:lumMod val="50000"/>
                  </a:schemeClr>
                </a:solid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Sheet1!$A$2:$A$22</c:f>
              <c:strCache>
                <c:ptCount val="21"/>
                <c:pt idx="0">
                  <c:v>1999年</c:v>
                </c:pt>
                <c:pt idx="1">
                  <c:v>2000年</c:v>
                </c:pt>
                <c:pt idx="2">
                  <c:v>2001年</c:v>
                </c:pt>
                <c:pt idx="3">
                  <c:v>2002年</c:v>
                </c:pt>
                <c:pt idx="4">
                  <c:v>2003年</c:v>
                </c:pt>
                <c:pt idx="5">
                  <c:v>2004年</c:v>
                </c:pt>
                <c:pt idx="6">
                  <c:v>2005年</c:v>
                </c:pt>
                <c:pt idx="7">
                  <c:v>2006年</c:v>
                </c:pt>
                <c:pt idx="8">
                  <c:v>2007年</c:v>
                </c:pt>
                <c:pt idx="9">
                  <c:v>2008年</c:v>
                </c:pt>
                <c:pt idx="10">
                  <c:v>2009年</c:v>
                </c:pt>
                <c:pt idx="11">
                  <c:v>2010年</c:v>
                </c:pt>
                <c:pt idx="12">
                  <c:v>2011年</c:v>
                </c:pt>
                <c:pt idx="13">
                  <c:v>2012年</c:v>
                </c:pt>
                <c:pt idx="14">
                  <c:v>2013年</c:v>
                </c:pt>
                <c:pt idx="15">
                  <c:v>2014年</c:v>
                </c:pt>
                <c:pt idx="16">
                  <c:v>2015年</c:v>
                </c:pt>
                <c:pt idx="17">
                  <c:v>2016年</c:v>
                </c:pt>
                <c:pt idx="18">
                  <c:v>2017年</c:v>
                </c:pt>
                <c:pt idx="19">
                  <c:v>2018年</c:v>
                </c:pt>
                <c:pt idx="20">
                  <c:v>2019年</c:v>
                </c:pt>
              </c:strCache>
            </c:strRef>
          </c:cat>
          <c:val>
            <c:numRef>
              <c:f>Sheet1!$C$2:$C$22</c:f>
              <c:numCache>
                <c:formatCode>General</c:formatCode>
                <c:ptCount val="21"/>
                <c:pt idx="0">
                  <c:v>11</c:v>
                </c:pt>
                <c:pt idx="1">
                  <c:v>19</c:v>
                </c:pt>
                <c:pt idx="2">
                  <c:v>31</c:v>
                </c:pt>
                <c:pt idx="3">
                  <c:v>43</c:v>
                </c:pt>
                <c:pt idx="4">
                  <c:v>40</c:v>
                </c:pt>
                <c:pt idx="5">
                  <c:v>45</c:v>
                </c:pt>
                <c:pt idx="6">
                  <c:v>42</c:v>
                </c:pt>
                <c:pt idx="7">
                  <c:v>66</c:v>
                </c:pt>
                <c:pt idx="8">
                  <c:v>81</c:v>
                </c:pt>
                <c:pt idx="9">
                  <c:v>66</c:v>
                </c:pt>
                <c:pt idx="10">
                  <c:v>63</c:v>
                </c:pt>
                <c:pt idx="11">
                  <c:v>65</c:v>
                </c:pt>
                <c:pt idx="12">
                  <c:v>66</c:v>
                </c:pt>
                <c:pt idx="13">
                  <c:v>93</c:v>
                </c:pt>
                <c:pt idx="14">
                  <c:v>63</c:v>
                </c:pt>
                <c:pt idx="15">
                  <c:v>99</c:v>
                </c:pt>
                <c:pt idx="16">
                  <c:v>93</c:v>
                </c:pt>
                <c:pt idx="17">
                  <c:v>84</c:v>
                </c:pt>
                <c:pt idx="18">
                  <c:v>98</c:v>
                </c:pt>
                <c:pt idx="19">
                  <c:v>76</c:v>
                </c:pt>
                <c:pt idx="20">
                  <c:v>88</c:v>
                </c:pt>
              </c:numCache>
            </c:numRef>
          </c:val>
          <c:extLst>
            <c:ext xmlns:c16="http://schemas.microsoft.com/office/drawing/2014/chart" uri="{C3380CC4-5D6E-409C-BE32-E72D297353CC}">
              <c16:uniqueId val="{00000001-912F-4A26-8C27-085A00C5A675}"/>
            </c:ext>
          </c:extLst>
        </c:ser>
        <c:dLbls>
          <c:dLblPos val="outEnd"/>
          <c:showLegendKey val="0"/>
          <c:showVal val="1"/>
          <c:showCatName val="0"/>
          <c:showSerName val="0"/>
          <c:showPercent val="0"/>
          <c:showBubbleSize val="0"/>
        </c:dLbls>
        <c:gapWidth val="219"/>
        <c:overlap val="-27"/>
        <c:axId val="517536376"/>
        <c:axId val="517537032"/>
      </c:barChart>
      <c:catAx>
        <c:axId val="5175363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517537032"/>
        <c:crosses val="autoZero"/>
        <c:auto val="1"/>
        <c:lblAlgn val="ctr"/>
        <c:lblOffset val="100"/>
        <c:noMultiLvlLbl val="0"/>
      </c:catAx>
      <c:valAx>
        <c:axId val="5175370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5175363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116F6F-59CE-4D17-B0D0-AE54EA79737B}" type="doc">
      <dgm:prSet loTypeId="urn:microsoft.com/office/officeart/2008/layout/NameandTitleOrganizationalChart" loCatId="hierarchy" qsTypeId="urn:microsoft.com/office/officeart/2005/8/quickstyle/simple1" qsCatId="simple" csTypeId="urn:microsoft.com/office/officeart/2005/8/colors/accent1_2" csCatId="accent1" phldr="1"/>
      <dgm:spPr/>
      <dgm:t>
        <a:bodyPr/>
        <a:lstStyle/>
        <a:p>
          <a:endParaRPr kumimoji="1" lang="ja-JP" altLang="en-US"/>
        </a:p>
      </dgm:t>
    </dgm:pt>
    <dgm:pt modelId="{FCEF7AC9-458D-4B27-9285-E859EA320B12}">
      <dgm:prSet phldrT="[テキスト]" custT="1"/>
      <dgm:spPr>
        <a:solidFill>
          <a:schemeClr val="tx1"/>
        </a:solidFill>
      </dgm:spPr>
      <dgm:t>
        <a:bodyPr/>
        <a:lstStyle/>
        <a:p>
          <a:r>
            <a:rPr kumimoji="1" lang="ja-JP" altLang="en-US" sz="3200" dirty="0"/>
            <a:t>法律違反</a:t>
          </a:r>
        </a:p>
      </dgm:t>
    </dgm:pt>
    <dgm:pt modelId="{04836F3E-9A3A-4C4A-8746-185C9D28C56A}" type="parTrans" cxnId="{EEAFB332-F50B-4B90-8201-4E76067054ED}">
      <dgm:prSet/>
      <dgm:spPr/>
      <dgm:t>
        <a:bodyPr/>
        <a:lstStyle/>
        <a:p>
          <a:endParaRPr kumimoji="1" lang="ja-JP" altLang="en-US"/>
        </a:p>
      </dgm:t>
    </dgm:pt>
    <dgm:pt modelId="{F2A2079D-5891-41A1-B060-16FC31536926}" type="sibTrans" cxnId="{EEAFB332-F50B-4B90-8201-4E76067054ED}">
      <dgm:prSet custT="1"/>
      <dgm:spPr/>
      <dgm:t>
        <a:bodyPr/>
        <a:lstStyle/>
        <a:p>
          <a:pPr algn="ctr"/>
          <a:r>
            <a:rPr kumimoji="1" lang="ja-JP" altLang="en-US" sz="1800" dirty="0"/>
            <a:t>給料が出ない</a:t>
          </a:r>
        </a:p>
      </dgm:t>
    </dgm:pt>
    <dgm:pt modelId="{4CE8DEAE-2AD3-4690-86D2-4AA731F2E56A}">
      <dgm:prSet phldrT="[テキスト]" custT="1"/>
      <dgm:spPr>
        <a:solidFill>
          <a:schemeClr val="accent1">
            <a:lumMod val="40000"/>
            <a:lumOff val="60000"/>
          </a:schemeClr>
        </a:solidFill>
      </dgm:spPr>
      <dgm:t>
        <a:bodyPr/>
        <a:lstStyle/>
        <a:p>
          <a:r>
            <a:rPr kumimoji="1" lang="ja-JP" altLang="en-US" sz="3200" dirty="0"/>
            <a:t>気付かない</a:t>
          </a:r>
        </a:p>
      </dgm:t>
    </dgm:pt>
    <dgm:pt modelId="{EE0AB3DB-ED4A-4929-941C-5152135A88A5}" type="parTrans" cxnId="{640F702D-5D75-464B-BDA2-95452E3EE45D}">
      <dgm:prSet>
        <dgm:style>
          <a:lnRef idx="1">
            <a:schemeClr val="accent2"/>
          </a:lnRef>
          <a:fillRef idx="0">
            <a:schemeClr val="accent2"/>
          </a:fillRef>
          <a:effectRef idx="0">
            <a:schemeClr val="accent2"/>
          </a:effectRef>
          <a:fontRef idx="minor">
            <a:schemeClr val="tx1"/>
          </a:fontRef>
        </dgm:style>
      </dgm:prSet>
      <dgm:spPr>
        <a:ln w="38100">
          <a:solidFill>
            <a:schemeClr val="accent1">
              <a:lumMod val="40000"/>
              <a:lumOff val="60000"/>
            </a:schemeClr>
          </a:solidFill>
        </a:ln>
      </dgm:spPr>
      <dgm:t>
        <a:bodyPr/>
        <a:lstStyle/>
        <a:p>
          <a:endParaRPr kumimoji="1" lang="ja-JP" altLang="en-US"/>
        </a:p>
      </dgm:t>
    </dgm:pt>
    <dgm:pt modelId="{E336F71A-AF69-4538-A507-56857D2E175F}" type="sibTrans" cxnId="{640F702D-5D75-464B-BDA2-95452E3EE45D}">
      <dgm:prSet custT="1"/>
      <dgm:spPr/>
      <dgm:t>
        <a:bodyPr/>
        <a:lstStyle/>
        <a:p>
          <a:pPr algn="ctr"/>
          <a:r>
            <a:rPr kumimoji="1" lang="ja-JP" altLang="en-US" sz="1800" dirty="0"/>
            <a:t>「お昼は給料出ないらしい」</a:t>
          </a:r>
        </a:p>
      </dgm:t>
    </dgm:pt>
    <dgm:pt modelId="{C62301C5-ADC9-4329-BF67-76A55372715B}">
      <dgm:prSet phldrT="[テキスト]" custT="1"/>
      <dgm:spPr>
        <a:solidFill>
          <a:schemeClr val="accent1">
            <a:lumMod val="40000"/>
            <a:lumOff val="60000"/>
          </a:schemeClr>
        </a:solidFill>
      </dgm:spPr>
      <dgm:t>
        <a:bodyPr/>
        <a:lstStyle/>
        <a:p>
          <a:r>
            <a:rPr kumimoji="1" lang="ja-JP" altLang="en-US" sz="3200" dirty="0"/>
            <a:t>諦める</a:t>
          </a:r>
        </a:p>
      </dgm:t>
    </dgm:pt>
    <dgm:pt modelId="{7AE53982-D599-43CA-BCCE-FC2B1DE3795F}" type="parTrans" cxnId="{77C5D6AE-86A5-4630-9690-C17FB7C697B2}">
      <dgm:prSet>
        <dgm:style>
          <a:lnRef idx="1">
            <a:schemeClr val="accent2"/>
          </a:lnRef>
          <a:fillRef idx="0">
            <a:schemeClr val="accent2"/>
          </a:fillRef>
          <a:effectRef idx="0">
            <a:schemeClr val="accent2"/>
          </a:effectRef>
          <a:fontRef idx="minor">
            <a:schemeClr val="tx1"/>
          </a:fontRef>
        </dgm:style>
      </dgm:prSet>
      <dgm:spPr>
        <a:ln w="38100">
          <a:solidFill>
            <a:schemeClr val="accent1">
              <a:lumMod val="40000"/>
              <a:lumOff val="60000"/>
            </a:schemeClr>
          </a:solidFill>
        </a:ln>
      </dgm:spPr>
      <dgm:t>
        <a:bodyPr/>
        <a:lstStyle/>
        <a:p>
          <a:endParaRPr kumimoji="1" lang="ja-JP" altLang="en-US"/>
        </a:p>
      </dgm:t>
    </dgm:pt>
    <dgm:pt modelId="{42746397-2ED5-4F30-8260-1EB75404CE4F}" type="sibTrans" cxnId="{77C5D6AE-86A5-4630-9690-C17FB7C697B2}">
      <dgm:prSet custT="1"/>
      <dgm:spPr/>
      <dgm:t>
        <a:bodyPr/>
        <a:lstStyle/>
        <a:p>
          <a:pPr algn="ctr"/>
          <a:r>
            <a:rPr kumimoji="1" lang="ja-JP" altLang="en-US" sz="1800" dirty="0"/>
            <a:t>「みんな我慢してるし</a:t>
          </a:r>
          <a:r>
            <a:rPr kumimoji="1" lang="en-US" altLang="ja-JP" sz="1800" dirty="0"/>
            <a:t>…</a:t>
          </a:r>
          <a:r>
            <a:rPr kumimoji="1" lang="ja-JP" altLang="en-US" sz="1800" dirty="0"/>
            <a:t>」</a:t>
          </a:r>
        </a:p>
      </dgm:t>
    </dgm:pt>
    <dgm:pt modelId="{AD174EFB-44D9-4721-8423-A91FF5912E13}" type="asst">
      <dgm:prSet phldrT="[テキスト]"/>
      <dgm:spPr/>
      <dgm:t>
        <a:bodyPr/>
        <a:lstStyle/>
        <a:p>
          <a:r>
            <a:rPr kumimoji="1" lang="ja-JP" altLang="en-US" dirty="0"/>
            <a:t>証拠と記録　　　　　　を残す</a:t>
          </a:r>
        </a:p>
      </dgm:t>
    </dgm:pt>
    <dgm:pt modelId="{3C2C1705-443E-4B0E-B520-899D178CDF5F}" type="parTrans" cxnId="{1CFDEFC7-4B42-4203-9E44-F118AE9ED98F}">
      <dgm:prSet>
        <dgm:style>
          <a:lnRef idx="1">
            <a:schemeClr val="accent2"/>
          </a:lnRef>
          <a:fillRef idx="0">
            <a:schemeClr val="accent2"/>
          </a:fillRef>
          <a:effectRef idx="0">
            <a:schemeClr val="accent2"/>
          </a:effectRef>
          <a:fontRef idx="minor">
            <a:schemeClr val="tx1"/>
          </a:fontRef>
        </dgm:style>
      </dgm:prSet>
      <dgm:spPr>
        <a:ln w="38100">
          <a:solidFill>
            <a:srgbClr val="0070C0"/>
          </a:solidFill>
        </a:ln>
      </dgm:spPr>
      <dgm:t>
        <a:bodyPr/>
        <a:lstStyle/>
        <a:p>
          <a:endParaRPr kumimoji="1" lang="ja-JP" altLang="en-US"/>
        </a:p>
      </dgm:t>
    </dgm:pt>
    <dgm:pt modelId="{62360747-2848-4E4C-8349-48D87B27EFC2}" type="sibTrans" cxnId="{1CFDEFC7-4B42-4203-9E44-F118AE9ED98F}">
      <dgm:prSet custT="1"/>
      <dgm:spPr/>
      <dgm:t>
        <a:bodyPr/>
        <a:lstStyle/>
        <a:p>
          <a:pPr algn="ctr"/>
          <a:r>
            <a:rPr kumimoji="1" lang="ja-JP" altLang="en-US" sz="1800" dirty="0"/>
            <a:t>調べる＆記録する</a:t>
          </a:r>
        </a:p>
      </dgm:t>
    </dgm:pt>
    <dgm:pt modelId="{515BA563-8914-4621-A011-0C4D8A86F0F9}">
      <dgm:prSet phldrT="[テキスト]" custT="1"/>
      <dgm:spPr/>
      <dgm:t>
        <a:bodyPr/>
        <a:lstStyle/>
        <a:p>
          <a:r>
            <a:rPr kumimoji="1" lang="ja-JP" altLang="en-US" sz="3200" dirty="0"/>
            <a:t>気付く</a:t>
          </a:r>
          <a:endParaRPr kumimoji="1" lang="ja-JP" altLang="en-US" sz="2800" dirty="0"/>
        </a:p>
      </dgm:t>
    </dgm:pt>
    <dgm:pt modelId="{408A0258-DAC5-4721-A254-ACF7025305A0}" type="sibTrans" cxnId="{3DD63885-A998-443D-BF80-7CA28C643055}">
      <dgm:prSet custT="1"/>
      <dgm:spPr/>
      <dgm:t>
        <a:bodyPr/>
        <a:lstStyle/>
        <a:p>
          <a:pPr algn="ctr"/>
          <a:r>
            <a:rPr kumimoji="1" lang="ja-JP" altLang="en-US" sz="1800" dirty="0"/>
            <a:t>「えっ、なんで出ないの</a:t>
          </a:r>
          <a:r>
            <a:rPr kumimoji="1" lang="en-US" altLang="ja-JP" sz="1800" dirty="0"/>
            <a:t>…</a:t>
          </a:r>
          <a:r>
            <a:rPr kumimoji="1" lang="ja-JP" altLang="en-US" sz="1800" dirty="0"/>
            <a:t>？」</a:t>
          </a:r>
        </a:p>
      </dgm:t>
    </dgm:pt>
    <dgm:pt modelId="{BF2191AB-1C20-479E-A931-811B7A4E0237}" type="parTrans" cxnId="{3DD63885-A998-443D-BF80-7CA28C643055}">
      <dgm:prSet>
        <dgm:style>
          <a:lnRef idx="1">
            <a:schemeClr val="accent2"/>
          </a:lnRef>
          <a:fillRef idx="0">
            <a:schemeClr val="accent2"/>
          </a:fillRef>
          <a:effectRef idx="0">
            <a:schemeClr val="accent2"/>
          </a:effectRef>
          <a:fontRef idx="minor">
            <a:schemeClr val="tx1"/>
          </a:fontRef>
        </dgm:style>
      </dgm:prSet>
      <dgm:spPr>
        <a:ln w="38100">
          <a:solidFill>
            <a:srgbClr val="0070C0"/>
          </a:solidFill>
        </a:ln>
      </dgm:spPr>
      <dgm:t>
        <a:bodyPr/>
        <a:lstStyle/>
        <a:p>
          <a:endParaRPr kumimoji="1" lang="ja-JP" altLang="en-US"/>
        </a:p>
      </dgm:t>
    </dgm:pt>
    <dgm:pt modelId="{EA84A064-341E-409B-9117-91E61CB45DD4}">
      <dgm:prSet phldrT="[テキスト]" custT="1"/>
      <dgm:spPr/>
      <dgm:t>
        <a:bodyPr/>
        <a:lstStyle/>
        <a:p>
          <a:r>
            <a:rPr kumimoji="1" lang="ja-JP" altLang="en-US" sz="3200" dirty="0"/>
            <a:t>諦めない</a:t>
          </a:r>
        </a:p>
      </dgm:t>
    </dgm:pt>
    <dgm:pt modelId="{0284825F-83F2-4CC4-AEDC-A31D5BAF1091}" type="parTrans" cxnId="{F078CFE5-EE66-4D6E-85F3-22E1E83E63AB}">
      <dgm:prSet>
        <dgm:style>
          <a:lnRef idx="1">
            <a:schemeClr val="accent2"/>
          </a:lnRef>
          <a:fillRef idx="0">
            <a:schemeClr val="accent2"/>
          </a:fillRef>
          <a:effectRef idx="0">
            <a:schemeClr val="accent2"/>
          </a:effectRef>
          <a:fontRef idx="minor">
            <a:schemeClr val="tx1"/>
          </a:fontRef>
        </dgm:style>
      </dgm:prSet>
      <dgm:spPr>
        <a:ln w="38100">
          <a:solidFill>
            <a:srgbClr val="0070C0"/>
          </a:solidFill>
        </a:ln>
      </dgm:spPr>
      <dgm:t>
        <a:bodyPr/>
        <a:lstStyle/>
        <a:p>
          <a:endParaRPr kumimoji="1" lang="ja-JP" altLang="en-US"/>
        </a:p>
      </dgm:t>
    </dgm:pt>
    <dgm:pt modelId="{3810E07F-22F0-45DE-B472-70C5AD9D2B82}" type="sibTrans" cxnId="{F078CFE5-EE66-4D6E-85F3-22E1E83E63AB}">
      <dgm:prSet custT="1"/>
      <dgm:spPr/>
      <dgm:t>
        <a:bodyPr/>
        <a:lstStyle/>
        <a:p>
          <a:pPr algn="ctr"/>
          <a:r>
            <a:rPr kumimoji="1" lang="ja-JP" altLang="en-US" sz="1800" dirty="0"/>
            <a:t>「払ってもらおう！」</a:t>
          </a:r>
        </a:p>
      </dgm:t>
    </dgm:pt>
    <dgm:pt modelId="{7DA19DD7-5659-4C95-A8DD-25304DB291F1}">
      <dgm:prSet phldrT="[テキスト]" custT="1"/>
      <dgm:spPr>
        <a:solidFill>
          <a:schemeClr val="accent1">
            <a:lumMod val="40000"/>
            <a:lumOff val="60000"/>
          </a:schemeClr>
        </a:solidFill>
      </dgm:spPr>
      <dgm:t>
        <a:bodyPr/>
        <a:lstStyle/>
        <a:p>
          <a:r>
            <a:rPr kumimoji="1" lang="ja-JP" altLang="en-US" sz="3200" dirty="0"/>
            <a:t>状況はそのまま</a:t>
          </a:r>
        </a:p>
      </dgm:t>
    </dgm:pt>
    <dgm:pt modelId="{BF5446C9-9FA3-49F3-9B1B-CBBAC25953C0}" type="parTrans" cxnId="{E8EEC69E-5B78-413A-B86B-E22A7382B4F5}">
      <dgm:prSet>
        <dgm:style>
          <a:lnRef idx="1">
            <a:schemeClr val="accent2"/>
          </a:lnRef>
          <a:fillRef idx="0">
            <a:schemeClr val="accent2"/>
          </a:fillRef>
          <a:effectRef idx="0">
            <a:schemeClr val="accent2"/>
          </a:effectRef>
          <a:fontRef idx="minor">
            <a:schemeClr val="tx1"/>
          </a:fontRef>
        </dgm:style>
      </dgm:prSet>
      <dgm:spPr>
        <a:ln w="38100">
          <a:solidFill>
            <a:schemeClr val="accent1">
              <a:lumMod val="40000"/>
              <a:lumOff val="60000"/>
            </a:schemeClr>
          </a:solidFill>
        </a:ln>
      </dgm:spPr>
      <dgm:t>
        <a:bodyPr/>
        <a:lstStyle/>
        <a:p>
          <a:endParaRPr kumimoji="1" lang="ja-JP" altLang="en-US"/>
        </a:p>
      </dgm:t>
    </dgm:pt>
    <dgm:pt modelId="{1BFAAA65-128D-4D1D-B812-4ABC40A48D24}" type="sibTrans" cxnId="{E8EEC69E-5B78-413A-B86B-E22A7382B4F5}">
      <dgm:prSet custT="1"/>
      <dgm:spPr/>
      <dgm:t>
        <a:bodyPr/>
        <a:lstStyle/>
        <a:p>
          <a:pPr algn="ctr"/>
          <a:r>
            <a:rPr kumimoji="1" lang="ja-JP" altLang="en-US" sz="1800" dirty="0"/>
            <a:t>給料が支払われない</a:t>
          </a:r>
        </a:p>
      </dgm:t>
    </dgm:pt>
    <dgm:pt modelId="{4631C4E4-8E7A-46B5-B589-210D6D6F5243}">
      <dgm:prSet phldrT="[テキスト]" custT="1"/>
      <dgm:spPr>
        <a:solidFill>
          <a:srgbClr val="002060"/>
        </a:solidFill>
      </dgm:spPr>
      <dgm:t>
        <a:bodyPr/>
        <a:lstStyle/>
        <a:p>
          <a:r>
            <a:rPr kumimoji="1" lang="ja-JP" altLang="en-US" sz="3200" dirty="0"/>
            <a:t>状況改善への道</a:t>
          </a:r>
        </a:p>
      </dgm:t>
    </dgm:pt>
    <dgm:pt modelId="{0F187D8C-9B76-4E8F-B73D-3520730C133C}" type="parTrans" cxnId="{20069F69-6541-4ADB-900E-E1D665676B1B}">
      <dgm:prSet>
        <dgm:style>
          <a:lnRef idx="1">
            <a:schemeClr val="accent2"/>
          </a:lnRef>
          <a:fillRef idx="0">
            <a:schemeClr val="accent2"/>
          </a:fillRef>
          <a:effectRef idx="0">
            <a:schemeClr val="accent2"/>
          </a:effectRef>
          <a:fontRef idx="minor">
            <a:schemeClr val="tx1"/>
          </a:fontRef>
        </dgm:style>
      </dgm:prSet>
      <dgm:spPr>
        <a:ln w="38100">
          <a:solidFill>
            <a:srgbClr val="0070C0"/>
          </a:solidFill>
        </a:ln>
      </dgm:spPr>
      <dgm:t>
        <a:bodyPr/>
        <a:lstStyle/>
        <a:p>
          <a:endParaRPr kumimoji="1" lang="ja-JP" altLang="en-US"/>
        </a:p>
      </dgm:t>
    </dgm:pt>
    <dgm:pt modelId="{35346E61-ED3C-4AEA-804C-970F91D4BE12}" type="sibTrans" cxnId="{20069F69-6541-4ADB-900E-E1D665676B1B}">
      <dgm:prSet custT="1"/>
      <dgm:spPr/>
      <dgm:t>
        <a:bodyPr/>
        <a:lstStyle/>
        <a:p>
          <a:pPr algn="ctr"/>
          <a:r>
            <a:rPr kumimoji="1" lang="ja-JP" altLang="en-US" sz="1800" dirty="0"/>
            <a:t>支払われる可能性</a:t>
          </a:r>
        </a:p>
      </dgm:t>
    </dgm:pt>
    <dgm:pt modelId="{7ED50FB9-F786-42A1-B5BD-EC212AD1DE27}" type="asst">
      <dgm:prSet phldrT="[テキスト]"/>
      <dgm:spPr/>
      <dgm:t>
        <a:bodyPr/>
        <a:lstStyle/>
        <a:p>
          <a:r>
            <a:rPr kumimoji="1" lang="ja-JP" altLang="en-US" dirty="0"/>
            <a:t>専門家に　　　　相談する</a:t>
          </a:r>
        </a:p>
      </dgm:t>
    </dgm:pt>
    <dgm:pt modelId="{A9E1E09D-3AA6-4B9C-A88B-FA092EAD4C26}" type="parTrans" cxnId="{92177222-ACD9-4C48-8DD5-97AB1F139971}">
      <dgm:prSet>
        <dgm:style>
          <a:lnRef idx="1">
            <a:schemeClr val="accent2"/>
          </a:lnRef>
          <a:fillRef idx="0">
            <a:schemeClr val="accent2"/>
          </a:fillRef>
          <a:effectRef idx="0">
            <a:schemeClr val="accent2"/>
          </a:effectRef>
          <a:fontRef idx="minor">
            <a:schemeClr val="tx1"/>
          </a:fontRef>
        </dgm:style>
      </dgm:prSet>
      <dgm:spPr>
        <a:ln w="38100">
          <a:solidFill>
            <a:srgbClr val="0070C0"/>
          </a:solidFill>
        </a:ln>
      </dgm:spPr>
      <dgm:t>
        <a:bodyPr/>
        <a:lstStyle/>
        <a:p>
          <a:endParaRPr kumimoji="1" lang="ja-JP" altLang="en-US"/>
        </a:p>
      </dgm:t>
    </dgm:pt>
    <dgm:pt modelId="{0AB6E7E7-6B3E-4A96-825A-A07AD6B6D379}" type="sibTrans" cxnId="{92177222-ACD9-4C48-8DD5-97AB1F139971}">
      <dgm:prSet custT="1"/>
      <dgm:spPr/>
      <dgm:t>
        <a:bodyPr/>
        <a:lstStyle/>
        <a:p>
          <a:pPr algn="ctr"/>
          <a:r>
            <a:rPr kumimoji="1" lang="ja-JP" altLang="en-US" sz="1600" dirty="0"/>
            <a:t>心強い仲間と</a:t>
          </a:r>
        </a:p>
      </dgm:t>
    </dgm:pt>
    <dgm:pt modelId="{22B419FC-D06E-499E-935B-EEC2F8E05CE7}" type="pres">
      <dgm:prSet presAssocID="{24116F6F-59CE-4D17-B0D0-AE54EA79737B}" presName="hierChild1" presStyleCnt="0">
        <dgm:presLayoutVars>
          <dgm:orgChart val="1"/>
          <dgm:chPref val="1"/>
          <dgm:dir/>
          <dgm:animOne val="branch"/>
          <dgm:animLvl val="lvl"/>
          <dgm:resizeHandles/>
        </dgm:presLayoutVars>
      </dgm:prSet>
      <dgm:spPr/>
    </dgm:pt>
    <dgm:pt modelId="{FD572292-59CD-4501-B989-DCE145DEC741}" type="pres">
      <dgm:prSet presAssocID="{FCEF7AC9-458D-4B27-9285-E859EA320B12}" presName="hierRoot1" presStyleCnt="0">
        <dgm:presLayoutVars>
          <dgm:hierBranch val="init"/>
        </dgm:presLayoutVars>
      </dgm:prSet>
      <dgm:spPr/>
    </dgm:pt>
    <dgm:pt modelId="{3BB64A47-3F2F-4B69-BA05-D219E4531592}" type="pres">
      <dgm:prSet presAssocID="{FCEF7AC9-458D-4B27-9285-E859EA320B12}" presName="rootComposite1" presStyleCnt="0"/>
      <dgm:spPr/>
    </dgm:pt>
    <dgm:pt modelId="{6C8E771F-8350-4680-B7B6-4124A7F7D8E1}" type="pres">
      <dgm:prSet presAssocID="{FCEF7AC9-458D-4B27-9285-E859EA320B12}" presName="rootText1" presStyleLbl="node0" presStyleIdx="0" presStyleCnt="1" custScaleX="295298" custScaleY="0" custLinFactNeighborX="52642">
        <dgm:presLayoutVars>
          <dgm:chMax/>
          <dgm:chPref val="3"/>
        </dgm:presLayoutVars>
      </dgm:prSet>
      <dgm:spPr>
        <a:prstGeom prst="ribbon2">
          <a:avLst/>
        </a:prstGeom>
      </dgm:spPr>
    </dgm:pt>
    <dgm:pt modelId="{D8C403D8-1BCC-4812-8D29-871E254CA202}" type="pres">
      <dgm:prSet presAssocID="{FCEF7AC9-458D-4B27-9285-E859EA320B12}" presName="titleText1" presStyleLbl="fgAcc0" presStyleIdx="0" presStyleCnt="1" custScaleX="123808" custLinFactNeighborX="43870">
        <dgm:presLayoutVars>
          <dgm:chMax val="0"/>
          <dgm:chPref val="0"/>
        </dgm:presLayoutVars>
      </dgm:prSet>
      <dgm:spPr/>
    </dgm:pt>
    <dgm:pt modelId="{1DB142DC-7718-4BA9-A1F9-1A613C0A223E}" type="pres">
      <dgm:prSet presAssocID="{FCEF7AC9-458D-4B27-9285-E859EA320B12}" presName="rootConnector1" presStyleLbl="node1" presStyleIdx="0" presStyleCnt="6"/>
      <dgm:spPr/>
    </dgm:pt>
    <dgm:pt modelId="{BA9F0BEC-85E9-49EC-90AD-3DA40BDD2FF5}" type="pres">
      <dgm:prSet presAssocID="{FCEF7AC9-458D-4B27-9285-E859EA320B12}" presName="hierChild2" presStyleCnt="0"/>
      <dgm:spPr/>
    </dgm:pt>
    <dgm:pt modelId="{9320BC95-0642-4C2C-B31A-AAE9BC2841B5}" type="pres">
      <dgm:prSet presAssocID="{EE0AB3DB-ED4A-4929-941C-5152135A88A5}" presName="Name37" presStyleLbl="parChTrans1D2" presStyleIdx="0" presStyleCnt="2"/>
      <dgm:spPr/>
    </dgm:pt>
    <dgm:pt modelId="{EC525878-5CB0-4C7C-AF19-16ED84B929BF}" type="pres">
      <dgm:prSet presAssocID="{4CE8DEAE-2AD3-4690-86D2-4AA731F2E56A}" presName="hierRoot2" presStyleCnt="0">
        <dgm:presLayoutVars>
          <dgm:hierBranch val="init"/>
        </dgm:presLayoutVars>
      </dgm:prSet>
      <dgm:spPr/>
    </dgm:pt>
    <dgm:pt modelId="{3B7C26BB-82BF-4A70-9316-4F2D922AFDEB}" type="pres">
      <dgm:prSet presAssocID="{4CE8DEAE-2AD3-4690-86D2-4AA731F2E56A}" presName="rootComposite" presStyleCnt="0"/>
      <dgm:spPr/>
    </dgm:pt>
    <dgm:pt modelId="{3B55C5D4-71D7-4D91-967B-81B5DFAF148E}" type="pres">
      <dgm:prSet presAssocID="{4CE8DEAE-2AD3-4690-86D2-4AA731F2E56A}" presName="rootText" presStyleLbl="node1" presStyleIdx="0" presStyleCnt="6" custScaleX="222855">
        <dgm:presLayoutVars>
          <dgm:chMax/>
          <dgm:chPref val="3"/>
        </dgm:presLayoutVars>
      </dgm:prSet>
      <dgm:spPr/>
    </dgm:pt>
    <dgm:pt modelId="{0B173B7A-FAFC-4FAD-BA3A-135032AA45CE}" type="pres">
      <dgm:prSet presAssocID="{4CE8DEAE-2AD3-4690-86D2-4AA731F2E56A}" presName="titleText2" presStyleLbl="fgAcc1" presStyleIdx="0" presStyleCnt="6" custScaleX="227807" custScaleY="102525">
        <dgm:presLayoutVars>
          <dgm:chMax val="0"/>
          <dgm:chPref val="0"/>
        </dgm:presLayoutVars>
      </dgm:prSet>
      <dgm:spPr/>
    </dgm:pt>
    <dgm:pt modelId="{1146E164-0BE2-4FDE-BE5C-DAB43526EEE8}" type="pres">
      <dgm:prSet presAssocID="{4CE8DEAE-2AD3-4690-86D2-4AA731F2E56A}" presName="rootConnector" presStyleLbl="node2" presStyleIdx="0" presStyleCnt="0"/>
      <dgm:spPr/>
    </dgm:pt>
    <dgm:pt modelId="{2139E771-1ABE-4C7F-9C9B-444BC8EFD9E0}" type="pres">
      <dgm:prSet presAssocID="{4CE8DEAE-2AD3-4690-86D2-4AA731F2E56A}" presName="hierChild4" presStyleCnt="0"/>
      <dgm:spPr/>
    </dgm:pt>
    <dgm:pt modelId="{2DD7888A-7551-4736-A097-5CECA4609E65}" type="pres">
      <dgm:prSet presAssocID="{4CE8DEAE-2AD3-4690-86D2-4AA731F2E56A}" presName="hierChild5" presStyleCnt="0"/>
      <dgm:spPr/>
    </dgm:pt>
    <dgm:pt modelId="{314CE1EB-BFDC-468D-8D6A-E128532604CD}" type="pres">
      <dgm:prSet presAssocID="{BF2191AB-1C20-479E-A931-811B7A4E0237}" presName="Name37" presStyleLbl="parChTrans1D2" presStyleIdx="1" presStyleCnt="2"/>
      <dgm:spPr/>
    </dgm:pt>
    <dgm:pt modelId="{0AA93FEB-6FF1-43C8-BFDB-50EDB2CB88C3}" type="pres">
      <dgm:prSet presAssocID="{515BA563-8914-4621-A011-0C4D8A86F0F9}" presName="hierRoot2" presStyleCnt="0">
        <dgm:presLayoutVars>
          <dgm:hierBranch val="init"/>
        </dgm:presLayoutVars>
      </dgm:prSet>
      <dgm:spPr/>
    </dgm:pt>
    <dgm:pt modelId="{DF69B8FD-1D87-44C4-ADCF-D84A3CB4D7CE}" type="pres">
      <dgm:prSet presAssocID="{515BA563-8914-4621-A011-0C4D8A86F0F9}" presName="rootComposite" presStyleCnt="0"/>
      <dgm:spPr/>
    </dgm:pt>
    <dgm:pt modelId="{7475BF12-2B22-4951-9CFA-24580B3C513E}" type="pres">
      <dgm:prSet presAssocID="{515BA563-8914-4621-A011-0C4D8A86F0F9}" presName="rootText" presStyleLbl="node1" presStyleIdx="1" presStyleCnt="6" custScaleX="222855" custLinFactNeighborX="83562">
        <dgm:presLayoutVars>
          <dgm:chMax/>
          <dgm:chPref val="3"/>
        </dgm:presLayoutVars>
      </dgm:prSet>
      <dgm:spPr/>
    </dgm:pt>
    <dgm:pt modelId="{78D07708-B89B-4D14-A4FC-DD62450B16C4}" type="pres">
      <dgm:prSet presAssocID="{515BA563-8914-4621-A011-0C4D8A86F0F9}" presName="titleText2" presStyleLbl="fgAcc1" presStyleIdx="1" presStyleCnt="6" custScaleX="227807" custScaleY="102525" custLinFactNeighborX="93564">
        <dgm:presLayoutVars>
          <dgm:chMax val="0"/>
          <dgm:chPref val="0"/>
        </dgm:presLayoutVars>
      </dgm:prSet>
      <dgm:spPr/>
    </dgm:pt>
    <dgm:pt modelId="{14BC3189-EA5A-4CBB-80EB-EC7D56005E39}" type="pres">
      <dgm:prSet presAssocID="{515BA563-8914-4621-A011-0C4D8A86F0F9}" presName="rootConnector" presStyleLbl="node2" presStyleIdx="0" presStyleCnt="0"/>
      <dgm:spPr/>
    </dgm:pt>
    <dgm:pt modelId="{70E43D79-A2D6-43FE-AE68-1EA05A5828CA}" type="pres">
      <dgm:prSet presAssocID="{515BA563-8914-4621-A011-0C4D8A86F0F9}" presName="hierChild4" presStyleCnt="0"/>
      <dgm:spPr/>
    </dgm:pt>
    <dgm:pt modelId="{4973E521-2769-4059-8A21-8C4AA1EBF3A4}" type="pres">
      <dgm:prSet presAssocID="{7AE53982-D599-43CA-BCCE-FC2B1DE3795F}" presName="Name37" presStyleLbl="parChTrans1D3" presStyleIdx="0" presStyleCnt="2"/>
      <dgm:spPr/>
    </dgm:pt>
    <dgm:pt modelId="{C5BFC953-60B0-4CF6-8CDB-6AAE1022EAE4}" type="pres">
      <dgm:prSet presAssocID="{C62301C5-ADC9-4329-BF67-76A55372715B}" presName="hierRoot2" presStyleCnt="0">
        <dgm:presLayoutVars>
          <dgm:hierBranch val="init"/>
        </dgm:presLayoutVars>
      </dgm:prSet>
      <dgm:spPr/>
    </dgm:pt>
    <dgm:pt modelId="{CAFDCB88-4E04-4DAF-B8C2-073BFED86C86}" type="pres">
      <dgm:prSet presAssocID="{C62301C5-ADC9-4329-BF67-76A55372715B}" presName="rootComposite" presStyleCnt="0"/>
      <dgm:spPr/>
    </dgm:pt>
    <dgm:pt modelId="{3F4965F1-BE23-4BA5-9852-33238B513449}" type="pres">
      <dgm:prSet presAssocID="{C62301C5-ADC9-4329-BF67-76A55372715B}" presName="rootText" presStyleLbl="node1" presStyleIdx="2" presStyleCnt="6" custScaleX="222855" custLinFactNeighborX="-34638">
        <dgm:presLayoutVars>
          <dgm:chMax/>
          <dgm:chPref val="3"/>
        </dgm:presLayoutVars>
      </dgm:prSet>
      <dgm:spPr/>
    </dgm:pt>
    <dgm:pt modelId="{3BE10CF1-B3C6-4B40-9210-FE777FE94CEB}" type="pres">
      <dgm:prSet presAssocID="{C62301C5-ADC9-4329-BF67-76A55372715B}" presName="titleText2" presStyleLbl="fgAcc1" presStyleIdx="2" presStyleCnt="6" custScaleX="195617" custScaleY="102525" custLinFactNeighborX="-21725">
        <dgm:presLayoutVars>
          <dgm:chMax val="0"/>
          <dgm:chPref val="0"/>
        </dgm:presLayoutVars>
      </dgm:prSet>
      <dgm:spPr/>
    </dgm:pt>
    <dgm:pt modelId="{719CA89F-6F5F-4EC5-8BC3-F7E7739A4ADC}" type="pres">
      <dgm:prSet presAssocID="{C62301C5-ADC9-4329-BF67-76A55372715B}" presName="rootConnector" presStyleLbl="node3" presStyleIdx="0" presStyleCnt="0"/>
      <dgm:spPr/>
    </dgm:pt>
    <dgm:pt modelId="{D34AB4E7-C6E1-41E7-A1DB-095A875EB295}" type="pres">
      <dgm:prSet presAssocID="{C62301C5-ADC9-4329-BF67-76A55372715B}" presName="hierChild4" presStyleCnt="0"/>
      <dgm:spPr/>
    </dgm:pt>
    <dgm:pt modelId="{CCCEFF2E-872D-4FA4-A0B3-E4BF852A050D}" type="pres">
      <dgm:prSet presAssocID="{BF5446C9-9FA3-49F3-9B1B-CBBAC25953C0}" presName="Name37" presStyleLbl="parChTrans1D4" presStyleIdx="0" presStyleCnt="4"/>
      <dgm:spPr/>
    </dgm:pt>
    <dgm:pt modelId="{7E6B32BA-CFAD-4FB7-89B7-7C08B3CB373E}" type="pres">
      <dgm:prSet presAssocID="{7DA19DD7-5659-4C95-A8DD-25304DB291F1}" presName="hierRoot2" presStyleCnt="0">
        <dgm:presLayoutVars>
          <dgm:hierBranch val="init"/>
        </dgm:presLayoutVars>
      </dgm:prSet>
      <dgm:spPr/>
    </dgm:pt>
    <dgm:pt modelId="{C3545195-C31F-42E7-9947-A8A1D04E28A6}" type="pres">
      <dgm:prSet presAssocID="{7DA19DD7-5659-4C95-A8DD-25304DB291F1}" presName="rootComposite" presStyleCnt="0"/>
      <dgm:spPr/>
    </dgm:pt>
    <dgm:pt modelId="{66381987-C019-4EF4-A181-18F2DB6F0F68}" type="pres">
      <dgm:prSet presAssocID="{7DA19DD7-5659-4C95-A8DD-25304DB291F1}" presName="rootText" presStyleLbl="node1" presStyleIdx="3" presStyleCnt="6" custScaleX="356567" custLinFactX="-28369" custLinFactY="54938" custLinFactNeighborX="-100000" custLinFactNeighborY="100000">
        <dgm:presLayoutVars>
          <dgm:chMax/>
          <dgm:chPref val="3"/>
        </dgm:presLayoutVars>
      </dgm:prSet>
      <dgm:spPr/>
    </dgm:pt>
    <dgm:pt modelId="{7C2AEB33-9579-4748-A368-2B210D92E170}" type="pres">
      <dgm:prSet presAssocID="{7DA19DD7-5659-4C95-A8DD-25304DB291F1}" presName="titleText2" presStyleLbl="fgAcc1" presStyleIdx="3" presStyleCnt="6" custScaleX="183236" custScaleY="102525" custLinFactY="200000" custLinFactNeighborX="56765" custLinFactNeighborY="273777">
        <dgm:presLayoutVars>
          <dgm:chMax val="0"/>
          <dgm:chPref val="0"/>
        </dgm:presLayoutVars>
      </dgm:prSet>
      <dgm:spPr/>
    </dgm:pt>
    <dgm:pt modelId="{7A7B84EA-1357-4CCB-8FD1-01E4BA9D327F}" type="pres">
      <dgm:prSet presAssocID="{7DA19DD7-5659-4C95-A8DD-25304DB291F1}" presName="rootConnector" presStyleLbl="node4" presStyleIdx="0" presStyleCnt="0"/>
      <dgm:spPr/>
    </dgm:pt>
    <dgm:pt modelId="{DDCF0516-7D57-42E9-900B-7D372B8CF7D8}" type="pres">
      <dgm:prSet presAssocID="{7DA19DD7-5659-4C95-A8DD-25304DB291F1}" presName="hierChild4" presStyleCnt="0"/>
      <dgm:spPr/>
    </dgm:pt>
    <dgm:pt modelId="{0D556235-0E42-4D12-8D9C-5C4045E7B96D}" type="pres">
      <dgm:prSet presAssocID="{7DA19DD7-5659-4C95-A8DD-25304DB291F1}" presName="hierChild5" presStyleCnt="0"/>
      <dgm:spPr/>
    </dgm:pt>
    <dgm:pt modelId="{A184AA32-4A9B-496C-9E60-6F7DDAA719C7}" type="pres">
      <dgm:prSet presAssocID="{C62301C5-ADC9-4329-BF67-76A55372715B}" presName="hierChild5" presStyleCnt="0"/>
      <dgm:spPr/>
    </dgm:pt>
    <dgm:pt modelId="{BBD7B61A-79B2-41CD-A365-4B62A60E4D31}" type="pres">
      <dgm:prSet presAssocID="{0284825F-83F2-4CC4-AEDC-A31D5BAF1091}" presName="Name37" presStyleLbl="parChTrans1D3" presStyleIdx="1" presStyleCnt="2"/>
      <dgm:spPr/>
    </dgm:pt>
    <dgm:pt modelId="{6A9B9F05-E735-402B-85A3-CC3FB5FCB670}" type="pres">
      <dgm:prSet presAssocID="{EA84A064-341E-409B-9117-91E61CB45DD4}" presName="hierRoot2" presStyleCnt="0">
        <dgm:presLayoutVars>
          <dgm:hierBranch val="init"/>
        </dgm:presLayoutVars>
      </dgm:prSet>
      <dgm:spPr/>
    </dgm:pt>
    <dgm:pt modelId="{CED6DC22-DAC8-466D-AE68-E0967F4BFC55}" type="pres">
      <dgm:prSet presAssocID="{EA84A064-341E-409B-9117-91E61CB45DD4}" presName="rootComposite" presStyleCnt="0"/>
      <dgm:spPr/>
    </dgm:pt>
    <dgm:pt modelId="{57AD4596-18E9-49C4-B7F6-57A9AE2C111E}" type="pres">
      <dgm:prSet presAssocID="{EA84A064-341E-409B-9117-91E61CB45DD4}" presName="rootText" presStyleLbl="node1" presStyleIdx="4" presStyleCnt="6" custScaleX="222855" custLinFactNeighborX="-49622">
        <dgm:presLayoutVars>
          <dgm:chMax/>
          <dgm:chPref val="3"/>
        </dgm:presLayoutVars>
      </dgm:prSet>
      <dgm:spPr/>
    </dgm:pt>
    <dgm:pt modelId="{002E3615-634C-44D0-A237-E3353CEA2F06}" type="pres">
      <dgm:prSet presAssocID="{EA84A064-341E-409B-9117-91E61CB45DD4}" presName="titleText2" presStyleLbl="fgAcc1" presStyleIdx="4" presStyleCnt="6" custScaleX="195617" custScaleY="102525" custLinFactNeighborX="-36740">
        <dgm:presLayoutVars>
          <dgm:chMax val="0"/>
          <dgm:chPref val="0"/>
        </dgm:presLayoutVars>
      </dgm:prSet>
      <dgm:spPr/>
    </dgm:pt>
    <dgm:pt modelId="{83EA622A-9146-428D-B4F2-952BA1EA1CCD}" type="pres">
      <dgm:prSet presAssocID="{EA84A064-341E-409B-9117-91E61CB45DD4}" presName="rootConnector" presStyleLbl="node3" presStyleIdx="0" presStyleCnt="0"/>
      <dgm:spPr/>
    </dgm:pt>
    <dgm:pt modelId="{FD3450BE-0EC2-4A15-BA4F-58D4811B97C5}" type="pres">
      <dgm:prSet presAssocID="{EA84A064-341E-409B-9117-91E61CB45DD4}" presName="hierChild4" presStyleCnt="0"/>
      <dgm:spPr/>
    </dgm:pt>
    <dgm:pt modelId="{233E0BCA-23ED-474C-9E9E-4C05FB8F5862}" type="pres">
      <dgm:prSet presAssocID="{0F187D8C-9B76-4E8F-B73D-3520730C133C}" presName="Name37" presStyleLbl="parChTrans1D4" presStyleIdx="1" presStyleCnt="4"/>
      <dgm:spPr/>
    </dgm:pt>
    <dgm:pt modelId="{9C024745-5D91-4352-AC6A-E685F9E20E5F}" type="pres">
      <dgm:prSet presAssocID="{4631C4E4-8E7A-46B5-B589-210D6D6F5243}" presName="hierRoot2" presStyleCnt="0">
        <dgm:presLayoutVars>
          <dgm:hierBranch val="init"/>
        </dgm:presLayoutVars>
      </dgm:prSet>
      <dgm:spPr/>
    </dgm:pt>
    <dgm:pt modelId="{999EB657-AC68-4A7B-A0BE-CF8D85DE3052}" type="pres">
      <dgm:prSet presAssocID="{4631C4E4-8E7A-46B5-B589-210D6D6F5243}" presName="rootComposite" presStyleCnt="0"/>
      <dgm:spPr/>
    </dgm:pt>
    <dgm:pt modelId="{7DF60242-2253-4F06-B302-FDD441E34540}" type="pres">
      <dgm:prSet presAssocID="{4631C4E4-8E7A-46B5-B589-210D6D6F5243}" presName="rootText" presStyleLbl="node1" presStyleIdx="5" presStyleCnt="6" custScaleX="223278" custLinFactNeighborX="-49588">
        <dgm:presLayoutVars>
          <dgm:chMax/>
          <dgm:chPref val="3"/>
        </dgm:presLayoutVars>
      </dgm:prSet>
      <dgm:spPr/>
    </dgm:pt>
    <dgm:pt modelId="{4D831B9A-5E6F-4DB4-A79C-9B6BAF964AEE}" type="pres">
      <dgm:prSet presAssocID="{4631C4E4-8E7A-46B5-B589-210D6D6F5243}" presName="titleText2" presStyleLbl="fgAcc1" presStyleIdx="5" presStyleCnt="6" custScaleX="133967" custScaleY="102525" custLinFactNeighborX="-9545">
        <dgm:presLayoutVars>
          <dgm:chMax val="0"/>
          <dgm:chPref val="0"/>
        </dgm:presLayoutVars>
      </dgm:prSet>
      <dgm:spPr/>
    </dgm:pt>
    <dgm:pt modelId="{1F1C3E63-92C2-4507-AFBE-2195E00018E2}" type="pres">
      <dgm:prSet presAssocID="{4631C4E4-8E7A-46B5-B589-210D6D6F5243}" presName="rootConnector" presStyleLbl="node4" presStyleIdx="0" presStyleCnt="0"/>
      <dgm:spPr/>
    </dgm:pt>
    <dgm:pt modelId="{6ADAD6C2-643F-4834-BFC4-7EF20E3F2CAA}" type="pres">
      <dgm:prSet presAssocID="{4631C4E4-8E7A-46B5-B589-210D6D6F5243}" presName="hierChild4" presStyleCnt="0"/>
      <dgm:spPr/>
    </dgm:pt>
    <dgm:pt modelId="{B96DCB76-9E07-402F-81A7-9D1F49937C3F}" type="pres">
      <dgm:prSet presAssocID="{4631C4E4-8E7A-46B5-B589-210D6D6F5243}" presName="hierChild5" presStyleCnt="0"/>
      <dgm:spPr/>
    </dgm:pt>
    <dgm:pt modelId="{2F204B7D-087D-4B08-BDC9-FCE5F69437D2}" type="pres">
      <dgm:prSet presAssocID="{EA84A064-341E-409B-9117-91E61CB45DD4}" presName="hierChild5" presStyleCnt="0"/>
      <dgm:spPr/>
    </dgm:pt>
    <dgm:pt modelId="{F9E7B955-D1EF-463C-A36D-C28FD4371514}" type="pres">
      <dgm:prSet presAssocID="{3C2C1705-443E-4B0E-B520-899D178CDF5F}" presName="Name96" presStyleLbl="parChTrans1D4" presStyleIdx="2" presStyleCnt="4"/>
      <dgm:spPr/>
    </dgm:pt>
    <dgm:pt modelId="{9F23027E-F9D8-4F16-87AF-AAA192A00F41}" type="pres">
      <dgm:prSet presAssocID="{AD174EFB-44D9-4721-8423-A91FF5912E13}" presName="hierRoot3" presStyleCnt="0">
        <dgm:presLayoutVars>
          <dgm:hierBranch val="init"/>
        </dgm:presLayoutVars>
      </dgm:prSet>
      <dgm:spPr/>
    </dgm:pt>
    <dgm:pt modelId="{4C13BD76-B36D-41B9-AF53-EF112BCADEEC}" type="pres">
      <dgm:prSet presAssocID="{AD174EFB-44D9-4721-8423-A91FF5912E13}" presName="rootComposite3" presStyleCnt="0"/>
      <dgm:spPr/>
    </dgm:pt>
    <dgm:pt modelId="{4BB5496E-A1D3-42E3-9C81-6674EB64B6F8}" type="pres">
      <dgm:prSet presAssocID="{AD174EFB-44D9-4721-8423-A91FF5912E13}" presName="rootText3" presStyleLbl="asst1" presStyleIdx="0" presStyleCnt="2" custScaleX="133967" custLinFactNeighborX="-64752">
        <dgm:presLayoutVars>
          <dgm:chPref val="3"/>
        </dgm:presLayoutVars>
      </dgm:prSet>
      <dgm:spPr/>
    </dgm:pt>
    <dgm:pt modelId="{535B887D-6BA7-4930-962E-0DCE4677C664}" type="pres">
      <dgm:prSet presAssocID="{AD174EFB-44D9-4721-8423-A91FF5912E13}" presName="titleText3" presStyleLbl="fgAcc2" presStyleIdx="0" presStyleCnt="2" custScaleX="133967" custScaleY="102525" custLinFactX="-3498" custLinFactNeighborX="-100000">
        <dgm:presLayoutVars>
          <dgm:chMax val="0"/>
          <dgm:chPref val="0"/>
        </dgm:presLayoutVars>
      </dgm:prSet>
      <dgm:spPr/>
    </dgm:pt>
    <dgm:pt modelId="{75E7CFBB-1C0F-4FD0-96EF-9DBEBF27340E}" type="pres">
      <dgm:prSet presAssocID="{AD174EFB-44D9-4721-8423-A91FF5912E13}" presName="rootConnector3" presStyleLbl="asst3" presStyleIdx="0" presStyleCnt="0"/>
      <dgm:spPr/>
    </dgm:pt>
    <dgm:pt modelId="{2EE6DD44-9F20-4ACB-90AB-61D908E7C4DE}" type="pres">
      <dgm:prSet presAssocID="{AD174EFB-44D9-4721-8423-A91FF5912E13}" presName="hierChild6" presStyleCnt="0"/>
      <dgm:spPr/>
    </dgm:pt>
    <dgm:pt modelId="{2ADB2E6D-7BBC-48AE-AE91-E1BA310AAAE4}" type="pres">
      <dgm:prSet presAssocID="{AD174EFB-44D9-4721-8423-A91FF5912E13}" presName="hierChild7" presStyleCnt="0"/>
      <dgm:spPr/>
    </dgm:pt>
    <dgm:pt modelId="{C325DD3F-78B0-4791-B530-6FB667570F8A}" type="pres">
      <dgm:prSet presAssocID="{A9E1E09D-3AA6-4B9C-A88B-FA092EAD4C26}" presName="Name96" presStyleLbl="parChTrans1D4" presStyleIdx="3" presStyleCnt="4"/>
      <dgm:spPr/>
    </dgm:pt>
    <dgm:pt modelId="{6D692D3A-D5B8-4AED-9232-BEFCC7D76F42}" type="pres">
      <dgm:prSet presAssocID="{7ED50FB9-F786-42A1-B5BD-EC212AD1DE27}" presName="hierRoot3" presStyleCnt="0">
        <dgm:presLayoutVars>
          <dgm:hierBranch val="init"/>
        </dgm:presLayoutVars>
      </dgm:prSet>
      <dgm:spPr/>
    </dgm:pt>
    <dgm:pt modelId="{26C14946-63D8-4638-A1CD-A11C4A45C0E9}" type="pres">
      <dgm:prSet presAssocID="{7ED50FB9-F786-42A1-B5BD-EC212AD1DE27}" presName="rootComposite3" presStyleCnt="0"/>
      <dgm:spPr/>
    </dgm:pt>
    <dgm:pt modelId="{7CB30E9A-C2F7-40A8-AEE4-CEBCCE59AEAD}" type="pres">
      <dgm:prSet presAssocID="{7ED50FB9-F786-42A1-B5BD-EC212AD1DE27}" presName="rootText3" presStyleLbl="asst1" presStyleIdx="1" presStyleCnt="2" custLinFactNeighborX="-23534">
        <dgm:presLayoutVars>
          <dgm:chPref val="3"/>
        </dgm:presLayoutVars>
      </dgm:prSet>
      <dgm:spPr/>
    </dgm:pt>
    <dgm:pt modelId="{7EEB9927-DDA3-46B4-9C76-8609AEF5C835}" type="pres">
      <dgm:prSet presAssocID="{7ED50FB9-F786-42A1-B5BD-EC212AD1DE27}" presName="titleText3" presStyleLbl="fgAcc2" presStyleIdx="1" presStyleCnt="2" custScaleY="102525" custLinFactNeighborX="-53333">
        <dgm:presLayoutVars>
          <dgm:chMax val="0"/>
          <dgm:chPref val="0"/>
        </dgm:presLayoutVars>
      </dgm:prSet>
      <dgm:spPr/>
    </dgm:pt>
    <dgm:pt modelId="{9A809013-62C1-4887-965E-58CC8F473BDB}" type="pres">
      <dgm:prSet presAssocID="{7ED50FB9-F786-42A1-B5BD-EC212AD1DE27}" presName="rootConnector3" presStyleLbl="asst3" presStyleIdx="0" presStyleCnt="0"/>
      <dgm:spPr/>
    </dgm:pt>
    <dgm:pt modelId="{99788999-BEBA-4C66-8325-75C0D2A20FD3}" type="pres">
      <dgm:prSet presAssocID="{7ED50FB9-F786-42A1-B5BD-EC212AD1DE27}" presName="hierChild6" presStyleCnt="0"/>
      <dgm:spPr/>
    </dgm:pt>
    <dgm:pt modelId="{ADD12220-DDA6-4E52-A78D-85041D0EE78C}" type="pres">
      <dgm:prSet presAssocID="{7ED50FB9-F786-42A1-B5BD-EC212AD1DE27}" presName="hierChild7" presStyleCnt="0"/>
      <dgm:spPr/>
    </dgm:pt>
    <dgm:pt modelId="{D843FAE2-444E-4524-938B-92C1B0D46174}" type="pres">
      <dgm:prSet presAssocID="{515BA563-8914-4621-A011-0C4D8A86F0F9}" presName="hierChild5" presStyleCnt="0"/>
      <dgm:spPr/>
    </dgm:pt>
    <dgm:pt modelId="{A42C39F4-F4C8-47F4-A782-D7128D16CD0D}" type="pres">
      <dgm:prSet presAssocID="{FCEF7AC9-458D-4B27-9285-E859EA320B12}" presName="hierChild3" presStyleCnt="0"/>
      <dgm:spPr/>
    </dgm:pt>
  </dgm:ptLst>
  <dgm:cxnLst>
    <dgm:cxn modelId="{A9BB5901-A827-4925-AA67-13A3343D0E64}" type="presOf" srcId="{3C2C1705-443E-4B0E-B520-899D178CDF5F}" destId="{F9E7B955-D1EF-463C-A36D-C28FD4371514}" srcOrd="0" destOrd="0" presId="urn:microsoft.com/office/officeart/2008/layout/NameandTitleOrganizationalChart"/>
    <dgm:cxn modelId="{46C4580C-149D-49F8-9081-5894431A5DA7}" type="presOf" srcId="{35346E61-ED3C-4AEA-804C-970F91D4BE12}" destId="{4D831B9A-5E6F-4DB4-A79C-9B6BAF964AEE}" srcOrd="0" destOrd="0" presId="urn:microsoft.com/office/officeart/2008/layout/NameandTitleOrganizationalChart"/>
    <dgm:cxn modelId="{AA19570D-792D-4CF6-879B-B6CF7B6F6AEA}" type="presOf" srcId="{FCEF7AC9-458D-4B27-9285-E859EA320B12}" destId="{1DB142DC-7718-4BA9-A1F9-1A613C0A223E}" srcOrd="1" destOrd="0" presId="urn:microsoft.com/office/officeart/2008/layout/NameandTitleOrganizationalChart"/>
    <dgm:cxn modelId="{64A26D12-26BB-416B-B6F2-5F0D3FB602E9}" type="presOf" srcId="{C62301C5-ADC9-4329-BF67-76A55372715B}" destId="{3F4965F1-BE23-4BA5-9852-33238B513449}" srcOrd="0" destOrd="0" presId="urn:microsoft.com/office/officeart/2008/layout/NameandTitleOrganizationalChart"/>
    <dgm:cxn modelId="{519DEB12-2557-4E1B-A8B1-B3157C38A7BC}" type="presOf" srcId="{408A0258-DAC5-4721-A254-ACF7025305A0}" destId="{78D07708-B89B-4D14-A4FC-DD62450B16C4}" srcOrd="0" destOrd="0" presId="urn:microsoft.com/office/officeart/2008/layout/NameandTitleOrganizationalChart"/>
    <dgm:cxn modelId="{BC1D6314-AC02-462E-9D82-70841C085EB5}" type="presOf" srcId="{C62301C5-ADC9-4329-BF67-76A55372715B}" destId="{719CA89F-6F5F-4EC5-8BC3-F7E7739A4ADC}" srcOrd="1" destOrd="0" presId="urn:microsoft.com/office/officeart/2008/layout/NameandTitleOrganizationalChart"/>
    <dgm:cxn modelId="{C2B8BF14-BDC3-48A7-96D4-033D31901952}" type="presOf" srcId="{3810E07F-22F0-45DE-B472-70C5AD9D2B82}" destId="{002E3615-634C-44D0-A237-E3353CEA2F06}" srcOrd="0" destOrd="0" presId="urn:microsoft.com/office/officeart/2008/layout/NameandTitleOrganizationalChart"/>
    <dgm:cxn modelId="{9AB5A018-4CCA-4F50-9E9D-FFADD6877B38}" type="presOf" srcId="{7DA19DD7-5659-4C95-A8DD-25304DB291F1}" destId="{66381987-C019-4EF4-A181-18F2DB6F0F68}" srcOrd="0" destOrd="0" presId="urn:microsoft.com/office/officeart/2008/layout/NameandTitleOrganizationalChart"/>
    <dgm:cxn modelId="{92177222-ACD9-4C48-8DD5-97AB1F139971}" srcId="{EA84A064-341E-409B-9117-91E61CB45DD4}" destId="{7ED50FB9-F786-42A1-B5BD-EC212AD1DE27}" srcOrd="1" destOrd="0" parTransId="{A9E1E09D-3AA6-4B9C-A88B-FA092EAD4C26}" sibTransId="{0AB6E7E7-6B3E-4A96-825A-A07AD6B6D379}"/>
    <dgm:cxn modelId="{640F702D-5D75-464B-BDA2-95452E3EE45D}" srcId="{FCEF7AC9-458D-4B27-9285-E859EA320B12}" destId="{4CE8DEAE-2AD3-4690-86D2-4AA731F2E56A}" srcOrd="0" destOrd="0" parTransId="{EE0AB3DB-ED4A-4929-941C-5152135A88A5}" sibTransId="{E336F71A-AF69-4538-A507-56857D2E175F}"/>
    <dgm:cxn modelId="{0090862F-CC14-465B-A70F-84D8F1464202}" type="presOf" srcId="{1BFAAA65-128D-4D1D-B812-4ABC40A48D24}" destId="{7C2AEB33-9579-4748-A368-2B210D92E170}" srcOrd="0" destOrd="0" presId="urn:microsoft.com/office/officeart/2008/layout/NameandTitleOrganizationalChart"/>
    <dgm:cxn modelId="{774B8D31-6EB5-4C95-8EEA-4EAA03AB0D4C}" type="presOf" srcId="{BF2191AB-1C20-479E-A931-811B7A4E0237}" destId="{314CE1EB-BFDC-468D-8D6A-E128532604CD}" srcOrd="0" destOrd="0" presId="urn:microsoft.com/office/officeart/2008/layout/NameandTitleOrganizationalChart"/>
    <dgm:cxn modelId="{EEAFB332-F50B-4B90-8201-4E76067054ED}" srcId="{24116F6F-59CE-4D17-B0D0-AE54EA79737B}" destId="{FCEF7AC9-458D-4B27-9285-E859EA320B12}" srcOrd="0" destOrd="0" parTransId="{04836F3E-9A3A-4C4A-8746-185C9D28C56A}" sibTransId="{F2A2079D-5891-41A1-B060-16FC31536926}"/>
    <dgm:cxn modelId="{9ABFE863-9FDB-4892-9916-F32C07FE8AE4}" type="presOf" srcId="{0F187D8C-9B76-4E8F-B73D-3520730C133C}" destId="{233E0BCA-23ED-474C-9E9E-4C05FB8F5862}" srcOrd="0" destOrd="0" presId="urn:microsoft.com/office/officeart/2008/layout/NameandTitleOrganizationalChart"/>
    <dgm:cxn modelId="{48CD8765-FF47-439A-9E38-E07404A3D498}" type="presOf" srcId="{7ED50FB9-F786-42A1-B5BD-EC212AD1DE27}" destId="{9A809013-62C1-4887-965E-58CC8F473BDB}" srcOrd="1" destOrd="0" presId="urn:microsoft.com/office/officeart/2008/layout/NameandTitleOrganizationalChart"/>
    <dgm:cxn modelId="{5842CF48-34DB-45D2-B6F9-0D901D5B7716}" type="presOf" srcId="{EA84A064-341E-409B-9117-91E61CB45DD4}" destId="{57AD4596-18E9-49C4-B7F6-57A9AE2C111E}" srcOrd="0" destOrd="0" presId="urn:microsoft.com/office/officeart/2008/layout/NameandTitleOrganizationalChart"/>
    <dgm:cxn modelId="{20069F69-6541-4ADB-900E-E1D665676B1B}" srcId="{EA84A064-341E-409B-9117-91E61CB45DD4}" destId="{4631C4E4-8E7A-46B5-B589-210D6D6F5243}" srcOrd="2" destOrd="0" parTransId="{0F187D8C-9B76-4E8F-B73D-3520730C133C}" sibTransId="{35346E61-ED3C-4AEA-804C-970F91D4BE12}"/>
    <dgm:cxn modelId="{072BF771-A484-4310-9034-E1526AB13005}" type="presOf" srcId="{515BA563-8914-4621-A011-0C4D8A86F0F9}" destId="{14BC3189-EA5A-4CBB-80EB-EC7D56005E39}" srcOrd="1" destOrd="0" presId="urn:microsoft.com/office/officeart/2008/layout/NameandTitleOrganizationalChart"/>
    <dgm:cxn modelId="{96A51D72-685C-4BE3-B7E0-3845ACC7A2D2}" type="presOf" srcId="{4CE8DEAE-2AD3-4690-86D2-4AA731F2E56A}" destId="{3B55C5D4-71D7-4D91-967B-81B5DFAF148E}" srcOrd="0" destOrd="0" presId="urn:microsoft.com/office/officeart/2008/layout/NameandTitleOrganizationalChart"/>
    <dgm:cxn modelId="{0BCE7F55-6AA3-452D-A0FE-1C8606534854}" type="presOf" srcId="{4631C4E4-8E7A-46B5-B589-210D6D6F5243}" destId="{1F1C3E63-92C2-4507-AFBE-2195E00018E2}" srcOrd="1" destOrd="0" presId="urn:microsoft.com/office/officeart/2008/layout/NameandTitleOrganizationalChart"/>
    <dgm:cxn modelId="{8CC6E475-DBE2-4388-8687-53DD43F21D38}" type="presOf" srcId="{AD174EFB-44D9-4721-8423-A91FF5912E13}" destId="{4BB5496E-A1D3-42E3-9C81-6674EB64B6F8}" srcOrd="0" destOrd="0" presId="urn:microsoft.com/office/officeart/2008/layout/NameandTitleOrganizationalChart"/>
    <dgm:cxn modelId="{659C4C76-F7C0-4D16-900D-F5F8B1E7A079}" type="presOf" srcId="{BF5446C9-9FA3-49F3-9B1B-CBBAC25953C0}" destId="{CCCEFF2E-872D-4FA4-A0B3-E4BF852A050D}" srcOrd="0" destOrd="0" presId="urn:microsoft.com/office/officeart/2008/layout/NameandTitleOrganizationalChart"/>
    <dgm:cxn modelId="{010FF676-AE8F-4CE1-9573-DE5F5A1A44A6}" type="presOf" srcId="{0284825F-83F2-4CC4-AEDC-A31D5BAF1091}" destId="{BBD7B61A-79B2-41CD-A365-4B62A60E4D31}" srcOrd="0" destOrd="0" presId="urn:microsoft.com/office/officeart/2008/layout/NameandTitleOrganizationalChart"/>
    <dgm:cxn modelId="{38954977-EA2A-4EF4-9A8B-CAF9A6B98C3A}" type="presOf" srcId="{EE0AB3DB-ED4A-4929-941C-5152135A88A5}" destId="{9320BC95-0642-4C2C-B31A-AAE9BC2841B5}" srcOrd="0" destOrd="0" presId="urn:microsoft.com/office/officeart/2008/layout/NameandTitleOrganizationalChart"/>
    <dgm:cxn modelId="{BCCC1A59-A5F9-4A93-B429-A3CE81759C69}" type="presOf" srcId="{EA84A064-341E-409B-9117-91E61CB45DD4}" destId="{83EA622A-9146-428D-B4F2-952BA1EA1CCD}" srcOrd="1" destOrd="0" presId="urn:microsoft.com/office/officeart/2008/layout/NameandTitleOrganizationalChart"/>
    <dgm:cxn modelId="{C2955C79-6B7D-4FFD-97E8-0839D010DD89}" type="presOf" srcId="{A9E1E09D-3AA6-4B9C-A88B-FA092EAD4C26}" destId="{C325DD3F-78B0-4791-B530-6FB667570F8A}" srcOrd="0" destOrd="0" presId="urn:microsoft.com/office/officeart/2008/layout/NameandTitleOrganizationalChart"/>
    <dgm:cxn modelId="{C0D44279-9651-4ECD-B4A2-F2C84EB5E361}" type="presOf" srcId="{7ED50FB9-F786-42A1-B5BD-EC212AD1DE27}" destId="{7CB30E9A-C2F7-40A8-AEE4-CEBCCE59AEAD}" srcOrd="0" destOrd="0" presId="urn:microsoft.com/office/officeart/2008/layout/NameandTitleOrganizationalChart"/>
    <dgm:cxn modelId="{3DD63885-A998-443D-BF80-7CA28C643055}" srcId="{FCEF7AC9-458D-4B27-9285-E859EA320B12}" destId="{515BA563-8914-4621-A011-0C4D8A86F0F9}" srcOrd="1" destOrd="0" parTransId="{BF2191AB-1C20-479E-A931-811B7A4E0237}" sibTransId="{408A0258-DAC5-4721-A254-ACF7025305A0}"/>
    <dgm:cxn modelId="{71C56788-4ECC-4AD7-9E0F-27086FA76DCE}" type="presOf" srcId="{515BA563-8914-4621-A011-0C4D8A86F0F9}" destId="{7475BF12-2B22-4951-9CFA-24580B3C513E}" srcOrd="0" destOrd="0" presId="urn:microsoft.com/office/officeart/2008/layout/NameandTitleOrganizationalChart"/>
    <dgm:cxn modelId="{6E1A828E-4976-4B17-8B9F-B71248D3E945}" type="presOf" srcId="{42746397-2ED5-4F30-8260-1EB75404CE4F}" destId="{3BE10CF1-B3C6-4B40-9210-FE777FE94CEB}" srcOrd="0" destOrd="0" presId="urn:microsoft.com/office/officeart/2008/layout/NameandTitleOrganizationalChart"/>
    <dgm:cxn modelId="{300C6F91-A5A4-4B59-BC0B-325530AD9ACD}" type="presOf" srcId="{0AB6E7E7-6B3E-4A96-825A-A07AD6B6D379}" destId="{7EEB9927-DDA3-46B4-9C76-8609AEF5C835}" srcOrd="0" destOrd="0" presId="urn:microsoft.com/office/officeart/2008/layout/NameandTitleOrganizationalChart"/>
    <dgm:cxn modelId="{AEAE2E92-C0D6-4025-9F1A-FE5382651669}" type="presOf" srcId="{4CE8DEAE-2AD3-4690-86D2-4AA731F2E56A}" destId="{1146E164-0BE2-4FDE-BE5C-DAB43526EEE8}" srcOrd="1" destOrd="0" presId="urn:microsoft.com/office/officeart/2008/layout/NameandTitleOrganizationalChart"/>
    <dgm:cxn modelId="{74141794-DF34-4080-8F3A-BE9D9568BB58}" type="presOf" srcId="{7AE53982-D599-43CA-BCCE-FC2B1DE3795F}" destId="{4973E521-2769-4059-8A21-8C4AA1EBF3A4}" srcOrd="0" destOrd="0" presId="urn:microsoft.com/office/officeart/2008/layout/NameandTitleOrganizationalChart"/>
    <dgm:cxn modelId="{85F66E9E-47C0-4BFA-AC99-EB5B1DA38FEF}" type="presOf" srcId="{AD174EFB-44D9-4721-8423-A91FF5912E13}" destId="{75E7CFBB-1C0F-4FD0-96EF-9DBEBF27340E}" srcOrd="1" destOrd="0" presId="urn:microsoft.com/office/officeart/2008/layout/NameandTitleOrganizationalChart"/>
    <dgm:cxn modelId="{E8EEC69E-5B78-413A-B86B-E22A7382B4F5}" srcId="{C62301C5-ADC9-4329-BF67-76A55372715B}" destId="{7DA19DD7-5659-4C95-A8DD-25304DB291F1}" srcOrd="0" destOrd="0" parTransId="{BF5446C9-9FA3-49F3-9B1B-CBBAC25953C0}" sibTransId="{1BFAAA65-128D-4D1D-B812-4ABC40A48D24}"/>
    <dgm:cxn modelId="{0C05F1A9-1610-48A7-B0CE-E6FD5A2BB602}" type="presOf" srcId="{24116F6F-59CE-4D17-B0D0-AE54EA79737B}" destId="{22B419FC-D06E-499E-935B-EEC2F8E05CE7}" srcOrd="0" destOrd="0" presId="urn:microsoft.com/office/officeart/2008/layout/NameandTitleOrganizationalChart"/>
    <dgm:cxn modelId="{77C5D6AE-86A5-4630-9690-C17FB7C697B2}" srcId="{515BA563-8914-4621-A011-0C4D8A86F0F9}" destId="{C62301C5-ADC9-4329-BF67-76A55372715B}" srcOrd="0" destOrd="0" parTransId="{7AE53982-D599-43CA-BCCE-FC2B1DE3795F}" sibTransId="{42746397-2ED5-4F30-8260-1EB75404CE4F}"/>
    <dgm:cxn modelId="{5C232CB5-6A8B-44F9-9A39-87E36270E300}" type="presOf" srcId="{F2A2079D-5891-41A1-B060-16FC31536926}" destId="{D8C403D8-1BCC-4812-8D29-871E254CA202}" srcOrd="0" destOrd="0" presId="urn:microsoft.com/office/officeart/2008/layout/NameandTitleOrganizationalChart"/>
    <dgm:cxn modelId="{C8533FC5-A4A7-423C-9259-A405F96DFF11}" type="presOf" srcId="{4631C4E4-8E7A-46B5-B589-210D6D6F5243}" destId="{7DF60242-2253-4F06-B302-FDD441E34540}" srcOrd="0" destOrd="0" presId="urn:microsoft.com/office/officeart/2008/layout/NameandTitleOrganizationalChart"/>
    <dgm:cxn modelId="{1CFDEFC7-4B42-4203-9E44-F118AE9ED98F}" srcId="{EA84A064-341E-409B-9117-91E61CB45DD4}" destId="{AD174EFB-44D9-4721-8423-A91FF5912E13}" srcOrd="0" destOrd="0" parTransId="{3C2C1705-443E-4B0E-B520-899D178CDF5F}" sibTransId="{62360747-2848-4E4C-8349-48D87B27EFC2}"/>
    <dgm:cxn modelId="{1B7689CD-5C08-43F2-885F-595966C08F70}" type="presOf" srcId="{7DA19DD7-5659-4C95-A8DD-25304DB291F1}" destId="{7A7B84EA-1357-4CCB-8FD1-01E4BA9D327F}" srcOrd="1" destOrd="0" presId="urn:microsoft.com/office/officeart/2008/layout/NameandTitleOrganizationalChart"/>
    <dgm:cxn modelId="{079F53D9-0272-4A23-9237-D66C70223A9D}" type="presOf" srcId="{62360747-2848-4E4C-8349-48D87B27EFC2}" destId="{535B887D-6BA7-4930-962E-0DCE4677C664}" srcOrd="0" destOrd="0" presId="urn:microsoft.com/office/officeart/2008/layout/NameandTitleOrganizationalChart"/>
    <dgm:cxn modelId="{71F922E5-3F16-4D40-A832-C8F1B9EC28E9}" type="presOf" srcId="{FCEF7AC9-458D-4B27-9285-E859EA320B12}" destId="{6C8E771F-8350-4680-B7B6-4124A7F7D8E1}" srcOrd="0" destOrd="0" presId="urn:microsoft.com/office/officeart/2008/layout/NameandTitleOrganizationalChart"/>
    <dgm:cxn modelId="{F078CFE5-EE66-4D6E-85F3-22E1E83E63AB}" srcId="{515BA563-8914-4621-A011-0C4D8A86F0F9}" destId="{EA84A064-341E-409B-9117-91E61CB45DD4}" srcOrd="1" destOrd="0" parTransId="{0284825F-83F2-4CC4-AEDC-A31D5BAF1091}" sibTransId="{3810E07F-22F0-45DE-B472-70C5AD9D2B82}"/>
    <dgm:cxn modelId="{977358F9-4BD5-4D77-9F26-2CB02731F13C}" type="presOf" srcId="{E336F71A-AF69-4538-A507-56857D2E175F}" destId="{0B173B7A-FAFC-4FAD-BA3A-135032AA45CE}" srcOrd="0" destOrd="0" presId="urn:microsoft.com/office/officeart/2008/layout/NameandTitleOrganizationalChart"/>
    <dgm:cxn modelId="{B3FBC707-2673-43BF-86FF-A4881A36D416}" type="presParOf" srcId="{22B419FC-D06E-499E-935B-EEC2F8E05CE7}" destId="{FD572292-59CD-4501-B989-DCE145DEC741}" srcOrd="0" destOrd="0" presId="urn:microsoft.com/office/officeart/2008/layout/NameandTitleOrganizationalChart"/>
    <dgm:cxn modelId="{D40AA6F1-4558-4D23-BF19-9C75E07FD58A}" type="presParOf" srcId="{FD572292-59CD-4501-B989-DCE145DEC741}" destId="{3BB64A47-3F2F-4B69-BA05-D219E4531592}" srcOrd="0" destOrd="0" presId="urn:microsoft.com/office/officeart/2008/layout/NameandTitleOrganizationalChart"/>
    <dgm:cxn modelId="{B69B519A-405A-4147-851A-8B05A263175D}" type="presParOf" srcId="{3BB64A47-3F2F-4B69-BA05-D219E4531592}" destId="{6C8E771F-8350-4680-B7B6-4124A7F7D8E1}" srcOrd="0" destOrd="0" presId="urn:microsoft.com/office/officeart/2008/layout/NameandTitleOrganizationalChart"/>
    <dgm:cxn modelId="{3D35891D-CCE1-4C6A-B005-E7DC41DF28CE}" type="presParOf" srcId="{3BB64A47-3F2F-4B69-BA05-D219E4531592}" destId="{D8C403D8-1BCC-4812-8D29-871E254CA202}" srcOrd="1" destOrd="0" presId="urn:microsoft.com/office/officeart/2008/layout/NameandTitleOrganizationalChart"/>
    <dgm:cxn modelId="{D458982C-5157-43C3-A19C-9D04AD6DFD46}" type="presParOf" srcId="{3BB64A47-3F2F-4B69-BA05-D219E4531592}" destId="{1DB142DC-7718-4BA9-A1F9-1A613C0A223E}" srcOrd="2" destOrd="0" presId="urn:microsoft.com/office/officeart/2008/layout/NameandTitleOrganizationalChart"/>
    <dgm:cxn modelId="{CAF85B2C-7F63-4924-9C84-5D7F2BB81248}" type="presParOf" srcId="{FD572292-59CD-4501-B989-DCE145DEC741}" destId="{BA9F0BEC-85E9-49EC-90AD-3DA40BDD2FF5}" srcOrd="1" destOrd="0" presId="urn:microsoft.com/office/officeart/2008/layout/NameandTitleOrganizationalChart"/>
    <dgm:cxn modelId="{0BAA6F57-5F09-467B-B716-D2A52F9C28EC}" type="presParOf" srcId="{BA9F0BEC-85E9-49EC-90AD-3DA40BDD2FF5}" destId="{9320BC95-0642-4C2C-B31A-AAE9BC2841B5}" srcOrd="0" destOrd="0" presId="urn:microsoft.com/office/officeart/2008/layout/NameandTitleOrganizationalChart"/>
    <dgm:cxn modelId="{22AD63FE-A765-45E7-88D4-865DD18D6CDC}" type="presParOf" srcId="{BA9F0BEC-85E9-49EC-90AD-3DA40BDD2FF5}" destId="{EC525878-5CB0-4C7C-AF19-16ED84B929BF}" srcOrd="1" destOrd="0" presId="urn:microsoft.com/office/officeart/2008/layout/NameandTitleOrganizationalChart"/>
    <dgm:cxn modelId="{845FE715-D5D5-4BBC-8B35-D5061C710DF9}" type="presParOf" srcId="{EC525878-5CB0-4C7C-AF19-16ED84B929BF}" destId="{3B7C26BB-82BF-4A70-9316-4F2D922AFDEB}" srcOrd="0" destOrd="0" presId="urn:microsoft.com/office/officeart/2008/layout/NameandTitleOrganizationalChart"/>
    <dgm:cxn modelId="{20085923-4FE7-49CE-B054-55E888AFCC47}" type="presParOf" srcId="{3B7C26BB-82BF-4A70-9316-4F2D922AFDEB}" destId="{3B55C5D4-71D7-4D91-967B-81B5DFAF148E}" srcOrd="0" destOrd="0" presId="urn:microsoft.com/office/officeart/2008/layout/NameandTitleOrganizationalChart"/>
    <dgm:cxn modelId="{4A3F6C13-1F23-4BA4-93AB-BAF2F280C3B2}" type="presParOf" srcId="{3B7C26BB-82BF-4A70-9316-4F2D922AFDEB}" destId="{0B173B7A-FAFC-4FAD-BA3A-135032AA45CE}" srcOrd="1" destOrd="0" presId="urn:microsoft.com/office/officeart/2008/layout/NameandTitleOrganizationalChart"/>
    <dgm:cxn modelId="{45F1272F-B5E6-4453-876B-72A3C9553FB2}" type="presParOf" srcId="{3B7C26BB-82BF-4A70-9316-4F2D922AFDEB}" destId="{1146E164-0BE2-4FDE-BE5C-DAB43526EEE8}" srcOrd="2" destOrd="0" presId="urn:microsoft.com/office/officeart/2008/layout/NameandTitleOrganizationalChart"/>
    <dgm:cxn modelId="{05B9C2A8-1934-4A8E-9ABF-53A098B65EE6}" type="presParOf" srcId="{EC525878-5CB0-4C7C-AF19-16ED84B929BF}" destId="{2139E771-1ABE-4C7F-9C9B-444BC8EFD9E0}" srcOrd="1" destOrd="0" presId="urn:microsoft.com/office/officeart/2008/layout/NameandTitleOrganizationalChart"/>
    <dgm:cxn modelId="{7A35FF14-747B-4532-B373-51AC4D1332AC}" type="presParOf" srcId="{EC525878-5CB0-4C7C-AF19-16ED84B929BF}" destId="{2DD7888A-7551-4736-A097-5CECA4609E65}" srcOrd="2" destOrd="0" presId="urn:microsoft.com/office/officeart/2008/layout/NameandTitleOrganizationalChart"/>
    <dgm:cxn modelId="{09FB0E63-48B7-4863-A5A2-FDBDA8EEA4D1}" type="presParOf" srcId="{BA9F0BEC-85E9-49EC-90AD-3DA40BDD2FF5}" destId="{314CE1EB-BFDC-468D-8D6A-E128532604CD}" srcOrd="2" destOrd="0" presId="urn:microsoft.com/office/officeart/2008/layout/NameandTitleOrganizationalChart"/>
    <dgm:cxn modelId="{1FC858C0-F7DD-415D-8381-430437E508F0}" type="presParOf" srcId="{BA9F0BEC-85E9-49EC-90AD-3DA40BDD2FF5}" destId="{0AA93FEB-6FF1-43C8-BFDB-50EDB2CB88C3}" srcOrd="3" destOrd="0" presId="urn:microsoft.com/office/officeart/2008/layout/NameandTitleOrganizationalChart"/>
    <dgm:cxn modelId="{70A0D30D-22CA-49E7-B301-5D516D7CC611}" type="presParOf" srcId="{0AA93FEB-6FF1-43C8-BFDB-50EDB2CB88C3}" destId="{DF69B8FD-1D87-44C4-ADCF-D84A3CB4D7CE}" srcOrd="0" destOrd="0" presId="urn:microsoft.com/office/officeart/2008/layout/NameandTitleOrganizationalChart"/>
    <dgm:cxn modelId="{A2F03E69-A910-4187-873E-3A9C29E88018}" type="presParOf" srcId="{DF69B8FD-1D87-44C4-ADCF-D84A3CB4D7CE}" destId="{7475BF12-2B22-4951-9CFA-24580B3C513E}" srcOrd="0" destOrd="0" presId="urn:microsoft.com/office/officeart/2008/layout/NameandTitleOrganizationalChart"/>
    <dgm:cxn modelId="{C4C086A4-787D-4AC1-9927-1D98ACA11215}" type="presParOf" srcId="{DF69B8FD-1D87-44C4-ADCF-D84A3CB4D7CE}" destId="{78D07708-B89B-4D14-A4FC-DD62450B16C4}" srcOrd="1" destOrd="0" presId="urn:microsoft.com/office/officeart/2008/layout/NameandTitleOrganizationalChart"/>
    <dgm:cxn modelId="{7E46ABE5-A78F-4834-B85F-D880263E149E}" type="presParOf" srcId="{DF69B8FD-1D87-44C4-ADCF-D84A3CB4D7CE}" destId="{14BC3189-EA5A-4CBB-80EB-EC7D56005E39}" srcOrd="2" destOrd="0" presId="urn:microsoft.com/office/officeart/2008/layout/NameandTitleOrganizationalChart"/>
    <dgm:cxn modelId="{472D94A9-BB87-4F7A-8A8D-0EB69E75E7D6}" type="presParOf" srcId="{0AA93FEB-6FF1-43C8-BFDB-50EDB2CB88C3}" destId="{70E43D79-A2D6-43FE-AE68-1EA05A5828CA}" srcOrd="1" destOrd="0" presId="urn:microsoft.com/office/officeart/2008/layout/NameandTitleOrganizationalChart"/>
    <dgm:cxn modelId="{387DECB8-35BE-44C8-902A-2686C9D1A75A}" type="presParOf" srcId="{70E43D79-A2D6-43FE-AE68-1EA05A5828CA}" destId="{4973E521-2769-4059-8A21-8C4AA1EBF3A4}" srcOrd="0" destOrd="0" presId="urn:microsoft.com/office/officeart/2008/layout/NameandTitleOrganizationalChart"/>
    <dgm:cxn modelId="{4C0E2256-C021-4C1D-A59D-FAAA61420EE2}" type="presParOf" srcId="{70E43D79-A2D6-43FE-AE68-1EA05A5828CA}" destId="{C5BFC953-60B0-4CF6-8CDB-6AAE1022EAE4}" srcOrd="1" destOrd="0" presId="urn:microsoft.com/office/officeart/2008/layout/NameandTitleOrganizationalChart"/>
    <dgm:cxn modelId="{F545A4B9-357D-4DA8-B8BA-2217C9AA1094}" type="presParOf" srcId="{C5BFC953-60B0-4CF6-8CDB-6AAE1022EAE4}" destId="{CAFDCB88-4E04-4DAF-B8C2-073BFED86C86}" srcOrd="0" destOrd="0" presId="urn:microsoft.com/office/officeart/2008/layout/NameandTitleOrganizationalChart"/>
    <dgm:cxn modelId="{3613BB3B-79DB-4215-A30D-7674AD256DEE}" type="presParOf" srcId="{CAFDCB88-4E04-4DAF-B8C2-073BFED86C86}" destId="{3F4965F1-BE23-4BA5-9852-33238B513449}" srcOrd="0" destOrd="0" presId="urn:microsoft.com/office/officeart/2008/layout/NameandTitleOrganizationalChart"/>
    <dgm:cxn modelId="{70E9A4EE-1BDC-4676-B975-E6B7B97FEA99}" type="presParOf" srcId="{CAFDCB88-4E04-4DAF-B8C2-073BFED86C86}" destId="{3BE10CF1-B3C6-4B40-9210-FE777FE94CEB}" srcOrd="1" destOrd="0" presId="urn:microsoft.com/office/officeart/2008/layout/NameandTitleOrganizationalChart"/>
    <dgm:cxn modelId="{889D781B-2261-443D-AA89-1F48FAE9A9D4}" type="presParOf" srcId="{CAFDCB88-4E04-4DAF-B8C2-073BFED86C86}" destId="{719CA89F-6F5F-4EC5-8BC3-F7E7739A4ADC}" srcOrd="2" destOrd="0" presId="urn:microsoft.com/office/officeart/2008/layout/NameandTitleOrganizationalChart"/>
    <dgm:cxn modelId="{9CC45C46-FB09-4E27-AC37-62C932CB13AA}" type="presParOf" srcId="{C5BFC953-60B0-4CF6-8CDB-6AAE1022EAE4}" destId="{D34AB4E7-C6E1-41E7-A1DB-095A875EB295}" srcOrd="1" destOrd="0" presId="urn:microsoft.com/office/officeart/2008/layout/NameandTitleOrganizationalChart"/>
    <dgm:cxn modelId="{A6F87DB8-BB43-49F4-9B3B-CC61AF0FD7D6}" type="presParOf" srcId="{D34AB4E7-C6E1-41E7-A1DB-095A875EB295}" destId="{CCCEFF2E-872D-4FA4-A0B3-E4BF852A050D}" srcOrd="0" destOrd="0" presId="urn:microsoft.com/office/officeart/2008/layout/NameandTitleOrganizationalChart"/>
    <dgm:cxn modelId="{D7C362E2-13A8-4909-8D62-782F3BB45BA3}" type="presParOf" srcId="{D34AB4E7-C6E1-41E7-A1DB-095A875EB295}" destId="{7E6B32BA-CFAD-4FB7-89B7-7C08B3CB373E}" srcOrd="1" destOrd="0" presId="urn:microsoft.com/office/officeart/2008/layout/NameandTitleOrganizationalChart"/>
    <dgm:cxn modelId="{3ED68CFC-05FA-47CD-9A52-C8BE21AF54A7}" type="presParOf" srcId="{7E6B32BA-CFAD-4FB7-89B7-7C08B3CB373E}" destId="{C3545195-C31F-42E7-9947-A8A1D04E28A6}" srcOrd="0" destOrd="0" presId="urn:microsoft.com/office/officeart/2008/layout/NameandTitleOrganizationalChart"/>
    <dgm:cxn modelId="{F5F21F64-1B6B-4B65-852C-67FA420C76DE}" type="presParOf" srcId="{C3545195-C31F-42E7-9947-A8A1D04E28A6}" destId="{66381987-C019-4EF4-A181-18F2DB6F0F68}" srcOrd="0" destOrd="0" presId="urn:microsoft.com/office/officeart/2008/layout/NameandTitleOrganizationalChart"/>
    <dgm:cxn modelId="{1F73F045-4F58-4B41-8A70-1E8563916A12}" type="presParOf" srcId="{C3545195-C31F-42E7-9947-A8A1D04E28A6}" destId="{7C2AEB33-9579-4748-A368-2B210D92E170}" srcOrd="1" destOrd="0" presId="urn:microsoft.com/office/officeart/2008/layout/NameandTitleOrganizationalChart"/>
    <dgm:cxn modelId="{D9D8EC14-77A2-4062-82BB-4BFE947D1361}" type="presParOf" srcId="{C3545195-C31F-42E7-9947-A8A1D04E28A6}" destId="{7A7B84EA-1357-4CCB-8FD1-01E4BA9D327F}" srcOrd="2" destOrd="0" presId="urn:microsoft.com/office/officeart/2008/layout/NameandTitleOrganizationalChart"/>
    <dgm:cxn modelId="{ACE854CB-A638-4A6B-9B8F-7CE4784D2975}" type="presParOf" srcId="{7E6B32BA-CFAD-4FB7-89B7-7C08B3CB373E}" destId="{DDCF0516-7D57-42E9-900B-7D372B8CF7D8}" srcOrd="1" destOrd="0" presId="urn:microsoft.com/office/officeart/2008/layout/NameandTitleOrganizationalChart"/>
    <dgm:cxn modelId="{A2582BBB-BA60-4965-A871-1D024AAA5584}" type="presParOf" srcId="{7E6B32BA-CFAD-4FB7-89B7-7C08B3CB373E}" destId="{0D556235-0E42-4D12-8D9C-5C4045E7B96D}" srcOrd="2" destOrd="0" presId="urn:microsoft.com/office/officeart/2008/layout/NameandTitleOrganizationalChart"/>
    <dgm:cxn modelId="{E6C03889-2B0F-4A94-AC13-8059F47741F0}" type="presParOf" srcId="{C5BFC953-60B0-4CF6-8CDB-6AAE1022EAE4}" destId="{A184AA32-4A9B-496C-9E60-6F7DDAA719C7}" srcOrd="2" destOrd="0" presId="urn:microsoft.com/office/officeart/2008/layout/NameandTitleOrganizationalChart"/>
    <dgm:cxn modelId="{B8EC087A-C60D-438B-B542-1120B8104459}" type="presParOf" srcId="{70E43D79-A2D6-43FE-AE68-1EA05A5828CA}" destId="{BBD7B61A-79B2-41CD-A365-4B62A60E4D31}" srcOrd="2" destOrd="0" presId="urn:microsoft.com/office/officeart/2008/layout/NameandTitleOrganizationalChart"/>
    <dgm:cxn modelId="{850BFAA0-D671-4745-818F-E1D72C877C82}" type="presParOf" srcId="{70E43D79-A2D6-43FE-AE68-1EA05A5828CA}" destId="{6A9B9F05-E735-402B-85A3-CC3FB5FCB670}" srcOrd="3" destOrd="0" presId="urn:microsoft.com/office/officeart/2008/layout/NameandTitleOrganizationalChart"/>
    <dgm:cxn modelId="{4427A3EE-B626-408A-955A-EE0558B309DF}" type="presParOf" srcId="{6A9B9F05-E735-402B-85A3-CC3FB5FCB670}" destId="{CED6DC22-DAC8-466D-AE68-E0967F4BFC55}" srcOrd="0" destOrd="0" presId="urn:microsoft.com/office/officeart/2008/layout/NameandTitleOrganizationalChart"/>
    <dgm:cxn modelId="{DFB31E09-C3AD-4ECB-8675-5AEB383F7232}" type="presParOf" srcId="{CED6DC22-DAC8-466D-AE68-E0967F4BFC55}" destId="{57AD4596-18E9-49C4-B7F6-57A9AE2C111E}" srcOrd="0" destOrd="0" presId="urn:microsoft.com/office/officeart/2008/layout/NameandTitleOrganizationalChart"/>
    <dgm:cxn modelId="{2A4A3D12-27A2-40CA-A65F-986C461738B0}" type="presParOf" srcId="{CED6DC22-DAC8-466D-AE68-E0967F4BFC55}" destId="{002E3615-634C-44D0-A237-E3353CEA2F06}" srcOrd="1" destOrd="0" presId="urn:microsoft.com/office/officeart/2008/layout/NameandTitleOrganizationalChart"/>
    <dgm:cxn modelId="{90D40583-FD92-4773-83BC-F6EC4C3C0B26}" type="presParOf" srcId="{CED6DC22-DAC8-466D-AE68-E0967F4BFC55}" destId="{83EA622A-9146-428D-B4F2-952BA1EA1CCD}" srcOrd="2" destOrd="0" presId="urn:microsoft.com/office/officeart/2008/layout/NameandTitleOrganizationalChart"/>
    <dgm:cxn modelId="{D9AB18DB-8173-47E7-9B05-85D5BDABC13A}" type="presParOf" srcId="{6A9B9F05-E735-402B-85A3-CC3FB5FCB670}" destId="{FD3450BE-0EC2-4A15-BA4F-58D4811B97C5}" srcOrd="1" destOrd="0" presId="urn:microsoft.com/office/officeart/2008/layout/NameandTitleOrganizationalChart"/>
    <dgm:cxn modelId="{CAA2737C-6AC9-4EDA-87B6-1E3C24803EFC}" type="presParOf" srcId="{FD3450BE-0EC2-4A15-BA4F-58D4811B97C5}" destId="{233E0BCA-23ED-474C-9E9E-4C05FB8F5862}" srcOrd="0" destOrd="0" presId="urn:microsoft.com/office/officeart/2008/layout/NameandTitleOrganizationalChart"/>
    <dgm:cxn modelId="{A02CAD88-AE72-4B4E-8006-FF0CEE4ED6AC}" type="presParOf" srcId="{FD3450BE-0EC2-4A15-BA4F-58D4811B97C5}" destId="{9C024745-5D91-4352-AC6A-E685F9E20E5F}" srcOrd="1" destOrd="0" presId="urn:microsoft.com/office/officeart/2008/layout/NameandTitleOrganizationalChart"/>
    <dgm:cxn modelId="{9BD79F9A-25A5-4ED8-B859-889908B3F420}" type="presParOf" srcId="{9C024745-5D91-4352-AC6A-E685F9E20E5F}" destId="{999EB657-AC68-4A7B-A0BE-CF8D85DE3052}" srcOrd="0" destOrd="0" presId="urn:microsoft.com/office/officeart/2008/layout/NameandTitleOrganizationalChart"/>
    <dgm:cxn modelId="{FBAAE486-7864-4BB2-948D-83F19FCCF52B}" type="presParOf" srcId="{999EB657-AC68-4A7B-A0BE-CF8D85DE3052}" destId="{7DF60242-2253-4F06-B302-FDD441E34540}" srcOrd="0" destOrd="0" presId="urn:microsoft.com/office/officeart/2008/layout/NameandTitleOrganizationalChart"/>
    <dgm:cxn modelId="{83EAD865-04BC-46A8-922D-6E499FD989AC}" type="presParOf" srcId="{999EB657-AC68-4A7B-A0BE-CF8D85DE3052}" destId="{4D831B9A-5E6F-4DB4-A79C-9B6BAF964AEE}" srcOrd="1" destOrd="0" presId="urn:microsoft.com/office/officeart/2008/layout/NameandTitleOrganizationalChart"/>
    <dgm:cxn modelId="{26D8174E-B785-4A71-9869-00BF8308DD9B}" type="presParOf" srcId="{999EB657-AC68-4A7B-A0BE-CF8D85DE3052}" destId="{1F1C3E63-92C2-4507-AFBE-2195E00018E2}" srcOrd="2" destOrd="0" presId="urn:microsoft.com/office/officeart/2008/layout/NameandTitleOrganizationalChart"/>
    <dgm:cxn modelId="{1918B013-CBD9-4CEB-8792-C2606DC8F2A7}" type="presParOf" srcId="{9C024745-5D91-4352-AC6A-E685F9E20E5F}" destId="{6ADAD6C2-643F-4834-BFC4-7EF20E3F2CAA}" srcOrd="1" destOrd="0" presId="urn:microsoft.com/office/officeart/2008/layout/NameandTitleOrganizationalChart"/>
    <dgm:cxn modelId="{7E57BD9A-E4EB-4160-B276-9DE44F7CEFC9}" type="presParOf" srcId="{9C024745-5D91-4352-AC6A-E685F9E20E5F}" destId="{B96DCB76-9E07-402F-81A7-9D1F49937C3F}" srcOrd="2" destOrd="0" presId="urn:microsoft.com/office/officeart/2008/layout/NameandTitleOrganizationalChart"/>
    <dgm:cxn modelId="{F8AB6E4E-D1C6-4BCF-8782-B6325818F360}" type="presParOf" srcId="{6A9B9F05-E735-402B-85A3-CC3FB5FCB670}" destId="{2F204B7D-087D-4B08-BDC9-FCE5F69437D2}" srcOrd="2" destOrd="0" presId="urn:microsoft.com/office/officeart/2008/layout/NameandTitleOrganizationalChart"/>
    <dgm:cxn modelId="{1947A38A-0294-4259-91B4-51ACE13905DB}" type="presParOf" srcId="{2F204B7D-087D-4B08-BDC9-FCE5F69437D2}" destId="{F9E7B955-D1EF-463C-A36D-C28FD4371514}" srcOrd="0" destOrd="0" presId="urn:microsoft.com/office/officeart/2008/layout/NameandTitleOrganizationalChart"/>
    <dgm:cxn modelId="{8C63CD70-690E-4061-A4AF-C4CDD90324CA}" type="presParOf" srcId="{2F204B7D-087D-4B08-BDC9-FCE5F69437D2}" destId="{9F23027E-F9D8-4F16-87AF-AAA192A00F41}" srcOrd="1" destOrd="0" presId="urn:microsoft.com/office/officeart/2008/layout/NameandTitleOrganizationalChart"/>
    <dgm:cxn modelId="{7C26A923-8A52-4C60-9DF2-3552CC2B9EF8}" type="presParOf" srcId="{9F23027E-F9D8-4F16-87AF-AAA192A00F41}" destId="{4C13BD76-B36D-41B9-AF53-EF112BCADEEC}" srcOrd="0" destOrd="0" presId="urn:microsoft.com/office/officeart/2008/layout/NameandTitleOrganizationalChart"/>
    <dgm:cxn modelId="{36E2F5F7-F628-4FBD-B1A0-19255C5BF2F1}" type="presParOf" srcId="{4C13BD76-B36D-41B9-AF53-EF112BCADEEC}" destId="{4BB5496E-A1D3-42E3-9C81-6674EB64B6F8}" srcOrd="0" destOrd="0" presId="urn:microsoft.com/office/officeart/2008/layout/NameandTitleOrganizationalChart"/>
    <dgm:cxn modelId="{AC1A6B50-C6DA-4B27-83A0-C24A1961E1A9}" type="presParOf" srcId="{4C13BD76-B36D-41B9-AF53-EF112BCADEEC}" destId="{535B887D-6BA7-4930-962E-0DCE4677C664}" srcOrd="1" destOrd="0" presId="urn:microsoft.com/office/officeart/2008/layout/NameandTitleOrganizationalChart"/>
    <dgm:cxn modelId="{13B5C88B-E302-43B8-96C1-B49F73522589}" type="presParOf" srcId="{4C13BD76-B36D-41B9-AF53-EF112BCADEEC}" destId="{75E7CFBB-1C0F-4FD0-96EF-9DBEBF27340E}" srcOrd="2" destOrd="0" presId="urn:microsoft.com/office/officeart/2008/layout/NameandTitleOrganizationalChart"/>
    <dgm:cxn modelId="{3ED4AC84-CA65-4492-91A9-ECB358CAFF89}" type="presParOf" srcId="{9F23027E-F9D8-4F16-87AF-AAA192A00F41}" destId="{2EE6DD44-9F20-4ACB-90AB-61D908E7C4DE}" srcOrd="1" destOrd="0" presId="urn:microsoft.com/office/officeart/2008/layout/NameandTitleOrganizationalChart"/>
    <dgm:cxn modelId="{47457BA6-0B13-4568-8109-5A24A0D25432}" type="presParOf" srcId="{9F23027E-F9D8-4F16-87AF-AAA192A00F41}" destId="{2ADB2E6D-7BBC-48AE-AE91-E1BA310AAAE4}" srcOrd="2" destOrd="0" presId="urn:microsoft.com/office/officeart/2008/layout/NameandTitleOrganizationalChart"/>
    <dgm:cxn modelId="{D427B9FA-033C-4116-995A-DDB0001BA39E}" type="presParOf" srcId="{2F204B7D-087D-4B08-BDC9-FCE5F69437D2}" destId="{C325DD3F-78B0-4791-B530-6FB667570F8A}" srcOrd="2" destOrd="0" presId="urn:microsoft.com/office/officeart/2008/layout/NameandTitleOrganizationalChart"/>
    <dgm:cxn modelId="{40136F4C-A127-4E5E-90F1-9B9F8050C933}" type="presParOf" srcId="{2F204B7D-087D-4B08-BDC9-FCE5F69437D2}" destId="{6D692D3A-D5B8-4AED-9232-BEFCC7D76F42}" srcOrd="3" destOrd="0" presId="urn:microsoft.com/office/officeart/2008/layout/NameandTitleOrganizationalChart"/>
    <dgm:cxn modelId="{C4659A41-A3B2-4ABA-9F27-413B03C5EFF8}" type="presParOf" srcId="{6D692D3A-D5B8-4AED-9232-BEFCC7D76F42}" destId="{26C14946-63D8-4638-A1CD-A11C4A45C0E9}" srcOrd="0" destOrd="0" presId="urn:microsoft.com/office/officeart/2008/layout/NameandTitleOrganizationalChart"/>
    <dgm:cxn modelId="{43D9D9CE-2296-41F9-8EF6-02533B37BE0D}" type="presParOf" srcId="{26C14946-63D8-4638-A1CD-A11C4A45C0E9}" destId="{7CB30E9A-C2F7-40A8-AEE4-CEBCCE59AEAD}" srcOrd="0" destOrd="0" presId="urn:microsoft.com/office/officeart/2008/layout/NameandTitleOrganizationalChart"/>
    <dgm:cxn modelId="{69F3AA04-75FE-4F5A-9D54-976D4F5CF3BC}" type="presParOf" srcId="{26C14946-63D8-4638-A1CD-A11C4A45C0E9}" destId="{7EEB9927-DDA3-46B4-9C76-8609AEF5C835}" srcOrd="1" destOrd="0" presId="urn:microsoft.com/office/officeart/2008/layout/NameandTitleOrganizationalChart"/>
    <dgm:cxn modelId="{144A2F3F-88E1-4026-BAF0-188A18948DBF}" type="presParOf" srcId="{26C14946-63D8-4638-A1CD-A11C4A45C0E9}" destId="{9A809013-62C1-4887-965E-58CC8F473BDB}" srcOrd="2" destOrd="0" presId="urn:microsoft.com/office/officeart/2008/layout/NameandTitleOrganizationalChart"/>
    <dgm:cxn modelId="{BB923D82-58E1-4CDA-9B69-3A1237013F32}" type="presParOf" srcId="{6D692D3A-D5B8-4AED-9232-BEFCC7D76F42}" destId="{99788999-BEBA-4C66-8325-75C0D2A20FD3}" srcOrd="1" destOrd="0" presId="urn:microsoft.com/office/officeart/2008/layout/NameandTitleOrganizationalChart"/>
    <dgm:cxn modelId="{CACF8B00-DEFF-4218-8BEA-27DB40741625}" type="presParOf" srcId="{6D692D3A-D5B8-4AED-9232-BEFCC7D76F42}" destId="{ADD12220-DDA6-4E52-A78D-85041D0EE78C}" srcOrd="2" destOrd="0" presId="urn:microsoft.com/office/officeart/2008/layout/NameandTitleOrganizationalChart"/>
    <dgm:cxn modelId="{FAC032F2-A5D0-4921-A8DA-8E2034119C81}" type="presParOf" srcId="{0AA93FEB-6FF1-43C8-BFDB-50EDB2CB88C3}" destId="{D843FAE2-444E-4524-938B-92C1B0D46174}" srcOrd="2" destOrd="0" presId="urn:microsoft.com/office/officeart/2008/layout/NameandTitleOrganizationalChart"/>
    <dgm:cxn modelId="{6428B5E1-AA00-4A75-8E84-6691334198B4}" type="presParOf" srcId="{FD572292-59CD-4501-B989-DCE145DEC741}" destId="{A42C39F4-F4C8-47F4-A782-D7128D16CD0D}" srcOrd="2" destOrd="0" presId="urn:microsoft.com/office/officeart/2008/layout/NameandTitleOrganizational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3D0F7C6-8206-4A88-8508-67F43B1BA5F0}" type="doc">
      <dgm:prSet loTypeId="urn:microsoft.com/office/officeart/2005/8/layout/hProcess4" loCatId="process" qsTypeId="urn:microsoft.com/office/officeart/2005/8/quickstyle/simple1" qsCatId="simple" csTypeId="urn:microsoft.com/office/officeart/2005/8/colors/accent1_2" csCatId="accent1" phldr="1"/>
      <dgm:spPr/>
    </dgm:pt>
    <dgm:pt modelId="{3B8B4460-EDC9-46B8-B24F-CC258278EAF1}">
      <dgm:prSet phldrT="[テキスト]" custT="1"/>
      <dgm:spPr/>
      <dgm:t>
        <a:bodyPr/>
        <a:lstStyle/>
        <a:p>
          <a:r>
            <a:rPr kumimoji="1" lang="en-US" altLang="ja-JP" sz="4400" dirty="0">
              <a:latin typeface="+mn-ea"/>
              <a:ea typeface="+mn-ea"/>
            </a:rPr>
            <a:t>30</a:t>
          </a:r>
          <a:r>
            <a:rPr kumimoji="1" lang="ja-JP" altLang="en-US" sz="4400" dirty="0">
              <a:latin typeface="+mn-ea"/>
              <a:ea typeface="+mn-ea"/>
            </a:rPr>
            <a:t>分</a:t>
          </a:r>
        </a:p>
      </dgm:t>
    </dgm:pt>
    <dgm:pt modelId="{981E77D9-C2F4-4E81-92BA-DB88E3587891}" type="parTrans" cxnId="{BF7893FF-F741-4352-808A-AE8280849FE7}">
      <dgm:prSet/>
      <dgm:spPr/>
      <dgm:t>
        <a:bodyPr/>
        <a:lstStyle/>
        <a:p>
          <a:endParaRPr kumimoji="1" lang="ja-JP" altLang="en-US">
            <a:latin typeface="+mn-ea"/>
            <a:ea typeface="+mn-ea"/>
          </a:endParaRPr>
        </a:p>
      </dgm:t>
    </dgm:pt>
    <dgm:pt modelId="{E9F5E0ED-F491-49F8-8058-4F5642E47378}" type="sibTrans" cxnId="{BF7893FF-F741-4352-808A-AE8280849FE7}">
      <dgm:prSet/>
      <dgm:spPr/>
      <dgm:t>
        <a:bodyPr/>
        <a:lstStyle/>
        <a:p>
          <a:endParaRPr kumimoji="1" lang="ja-JP" altLang="en-US">
            <a:latin typeface="+mn-ea"/>
            <a:ea typeface="+mn-ea"/>
          </a:endParaRPr>
        </a:p>
      </dgm:t>
    </dgm:pt>
    <dgm:pt modelId="{5C557316-FD03-4D1C-AA2F-4B268B37D948}">
      <dgm:prSet phldrT="[テキスト]" custT="1"/>
      <dgm:spPr/>
      <dgm:t>
        <a:bodyPr/>
        <a:lstStyle/>
        <a:p>
          <a:r>
            <a:rPr kumimoji="1" lang="ja-JP" altLang="en-US" sz="4400" dirty="0">
              <a:latin typeface="+mn-ea"/>
              <a:ea typeface="+mn-ea"/>
            </a:rPr>
            <a:t>１週間</a:t>
          </a:r>
        </a:p>
      </dgm:t>
    </dgm:pt>
    <dgm:pt modelId="{B57E63CB-39BA-4B55-92F3-44243F3C1882}" type="parTrans" cxnId="{9360EB51-06B4-4318-942B-4C777D0798EE}">
      <dgm:prSet/>
      <dgm:spPr/>
      <dgm:t>
        <a:bodyPr/>
        <a:lstStyle/>
        <a:p>
          <a:endParaRPr kumimoji="1" lang="ja-JP" altLang="en-US">
            <a:latin typeface="+mn-ea"/>
            <a:ea typeface="+mn-ea"/>
          </a:endParaRPr>
        </a:p>
      </dgm:t>
    </dgm:pt>
    <dgm:pt modelId="{7A4642D9-7557-439B-93C3-08A9692EC27D}" type="sibTrans" cxnId="{9360EB51-06B4-4318-942B-4C777D0798EE}">
      <dgm:prSet/>
      <dgm:spPr/>
      <dgm:t>
        <a:bodyPr/>
        <a:lstStyle/>
        <a:p>
          <a:endParaRPr kumimoji="1" lang="ja-JP" altLang="en-US">
            <a:latin typeface="+mn-ea"/>
            <a:ea typeface="+mn-ea"/>
          </a:endParaRPr>
        </a:p>
      </dgm:t>
    </dgm:pt>
    <dgm:pt modelId="{CED221B9-B63D-4D63-AE04-5C3332531666}">
      <dgm:prSet phldrT="[テキスト]" custT="1"/>
      <dgm:spPr/>
      <dgm:t>
        <a:bodyPr/>
        <a:lstStyle/>
        <a:p>
          <a:r>
            <a:rPr kumimoji="1" lang="ja-JP" altLang="en-US" sz="4400" dirty="0">
              <a:latin typeface="+mn-ea"/>
              <a:ea typeface="+mn-ea"/>
            </a:rPr>
            <a:t>１年</a:t>
          </a:r>
        </a:p>
      </dgm:t>
    </dgm:pt>
    <dgm:pt modelId="{3A087E88-6BCA-46EA-8938-014003F39BD4}" type="parTrans" cxnId="{43AADB1A-6967-41BF-99D6-DBEC2A3E2468}">
      <dgm:prSet/>
      <dgm:spPr/>
      <dgm:t>
        <a:bodyPr/>
        <a:lstStyle/>
        <a:p>
          <a:endParaRPr kumimoji="1" lang="ja-JP" altLang="en-US"/>
        </a:p>
      </dgm:t>
    </dgm:pt>
    <dgm:pt modelId="{AB5E6ADA-5B5A-4154-86FD-E618BE723C40}" type="sibTrans" cxnId="{43AADB1A-6967-41BF-99D6-DBEC2A3E2468}">
      <dgm:prSet/>
      <dgm:spPr/>
      <dgm:t>
        <a:bodyPr/>
        <a:lstStyle/>
        <a:p>
          <a:endParaRPr kumimoji="1" lang="ja-JP" altLang="en-US"/>
        </a:p>
      </dgm:t>
    </dgm:pt>
    <dgm:pt modelId="{2AA585B7-1F01-42E6-BC41-5C2EB663E172}" type="pres">
      <dgm:prSet presAssocID="{E3D0F7C6-8206-4A88-8508-67F43B1BA5F0}" presName="Name0" presStyleCnt="0">
        <dgm:presLayoutVars>
          <dgm:dir/>
          <dgm:animLvl val="lvl"/>
          <dgm:resizeHandles val="exact"/>
        </dgm:presLayoutVars>
      </dgm:prSet>
      <dgm:spPr/>
    </dgm:pt>
    <dgm:pt modelId="{CC93F52D-DB5A-4A9D-88D3-203C7088ADDA}" type="pres">
      <dgm:prSet presAssocID="{E3D0F7C6-8206-4A88-8508-67F43B1BA5F0}" presName="tSp" presStyleCnt="0"/>
      <dgm:spPr/>
    </dgm:pt>
    <dgm:pt modelId="{96760158-3EBF-47A4-AA42-6AC48DDDFC49}" type="pres">
      <dgm:prSet presAssocID="{E3D0F7C6-8206-4A88-8508-67F43B1BA5F0}" presName="bSp" presStyleCnt="0"/>
      <dgm:spPr/>
    </dgm:pt>
    <dgm:pt modelId="{5CA2E288-2F1C-4420-BAFA-F0B6DB9B3E1A}" type="pres">
      <dgm:prSet presAssocID="{E3D0F7C6-8206-4A88-8508-67F43B1BA5F0}" presName="process" presStyleCnt="0"/>
      <dgm:spPr/>
    </dgm:pt>
    <dgm:pt modelId="{D2481A0F-4683-4FF1-8716-C76D8069512C}" type="pres">
      <dgm:prSet presAssocID="{3B8B4460-EDC9-46B8-B24F-CC258278EAF1}" presName="composite1" presStyleCnt="0"/>
      <dgm:spPr/>
    </dgm:pt>
    <dgm:pt modelId="{47105FD2-57DC-4DD6-AAC6-56EE8992872E}" type="pres">
      <dgm:prSet presAssocID="{3B8B4460-EDC9-46B8-B24F-CC258278EAF1}" presName="dummyNode1" presStyleLbl="node1" presStyleIdx="0" presStyleCnt="3"/>
      <dgm:spPr/>
    </dgm:pt>
    <dgm:pt modelId="{E3A56679-D1E5-4833-852B-51E4867E1CC1}" type="pres">
      <dgm:prSet presAssocID="{3B8B4460-EDC9-46B8-B24F-CC258278EAF1}" presName="childNode1" presStyleLbl="bgAcc1" presStyleIdx="0" presStyleCnt="3">
        <dgm:presLayoutVars>
          <dgm:bulletEnabled val="1"/>
        </dgm:presLayoutVars>
      </dgm:prSet>
      <dgm:spPr/>
    </dgm:pt>
    <dgm:pt modelId="{CF27F436-5425-444E-AFF7-3C6FB05B8193}" type="pres">
      <dgm:prSet presAssocID="{3B8B4460-EDC9-46B8-B24F-CC258278EAF1}" presName="childNode1tx" presStyleLbl="bgAcc1" presStyleIdx="0" presStyleCnt="3">
        <dgm:presLayoutVars>
          <dgm:bulletEnabled val="1"/>
        </dgm:presLayoutVars>
      </dgm:prSet>
      <dgm:spPr/>
    </dgm:pt>
    <dgm:pt modelId="{ADE77E8E-B573-4858-9A5B-3101627A330F}" type="pres">
      <dgm:prSet presAssocID="{3B8B4460-EDC9-46B8-B24F-CC258278EAF1}" presName="parentNode1" presStyleLbl="node1" presStyleIdx="0" presStyleCnt="3">
        <dgm:presLayoutVars>
          <dgm:chMax val="1"/>
          <dgm:bulletEnabled val="1"/>
        </dgm:presLayoutVars>
      </dgm:prSet>
      <dgm:spPr/>
    </dgm:pt>
    <dgm:pt modelId="{9C240424-0CBC-4ED3-8047-2E1A360A59A9}" type="pres">
      <dgm:prSet presAssocID="{3B8B4460-EDC9-46B8-B24F-CC258278EAF1}" presName="connSite1" presStyleCnt="0"/>
      <dgm:spPr/>
    </dgm:pt>
    <dgm:pt modelId="{A77F6631-ED88-4277-A28A-BBE9D72F95F1}" type="pres">
      <dgm:prSet presAssocID="{E9F5E0ED-F491-49F8-8058-4F5642E47378}" presName="Name9" presStyleLbl="sibTrans2D1" presStyleIdx="0" presStyleCnt="2"/>
      <dgm:spPr/>
    </dgm:pt>
    <dgm:pt modelId="{D3C7DB6F-E84B-409B-A899-179374FD0BA2}" type="pres">
      <dgm:prSet presAssocID="{5C557316-FD03-4D1C-AA2F-4B268B37D948}" presName="composite2" presStyleCnt="0"/>
      <dgm:spPr/>
    </dgm:pt>
    <dgm:pt modelId="{63CEFBF9-1004-4B58-A704-C7D5FFBE8879}" type="pres">
      <dgm:prSet presAssocID="{5C557316-FD03-4D1C-AA2F-4B268B37D948}" presName="dummyNode2" presStyleLbl="node1" presStyleIdx="0" presStyleCnt="3"/>
      <dgm:spPr/>
    </dgm:pt>
    <dgm:pt modelId="{67F818EC-D24B-46B8-926A-AF69AA03158A}" type="pres">
      <dgm:prSet presAssocID="{5C557316-FD03-4D1C-AA2F-4B268B37D948}" presName="childNode2" presStyleLbl="bgAcc1" presStyleIdx="1" presStyleCnt="3">
        <dgm:presLayoutVars>
          <dgm:bulletEnabled val="1"/>
        </dgm:presLayoutVars>
      </dgm:prSet>
      <dgm:spPr/>
    </dgm:pt>
    <dgm:pt modelId="{4DC32EFA-D653-4E9F-97BC-79954D85DB9F}" type="pres">
      <dgm:prSet presAssocID="{5C557316-FD03-4D1C-AA2F-4B268B37D948}" presName="childNode2tx" presStyleLbl="bgAcc1" presStyleIdx="1" presStyleCnt="3">
        <dgm:presLayoutVars>
          <dgm:bulletEnabled val="1"/>
        </dgm:presLayoutVars>
      </dgm:prSet>
      <dgm:spPr/>
    </dgm:pt>
    <dgm:pt modelId="{97CA23A1-6214-41E0-9136-BB174A30B51E}" type="pres">
      <dgm:prSet presAssocID="{5C557316-FD03-4D1C-AA2F-4B268B37D948}" presName="parentNode2" presStyleLbl="node1" presStyleIdx="1" presStyleCnt="3">
        <dgm:presLayoutVars>
          <dgm:chMax val="0"/>
          <dgm:bulletEnabled val="1"/>
        </dgm:presLayoutVars>
      </dgm:prSet>
      <dgm:spPr/>
    </dgm:pt>
    <dgm:pt modelId="{805D5181-2BAB-4319-8544-1E2AAD5A25AA}" type="pres">
      <dgm:prSet presAssocID="{5C557316-FD03-4D1C-AA2F-4B268B37D948}" presName="connSite2" presStyleCnt="0"/>
      <dgm:spPr/>
    </dgm:pt>
    <dgm:pt modelId="{AE01E037-D861-43B0-964B-C8FEC005D639}" type="pres">
      <dgm:prSet presAssocID="{7A4642D9-7557-439B-93C3-08A9692EC27D}" presName="Name18" presStyleLbl="sibTrans2D1" presStyleIdx="1" presStyleCnt="2"/>
      <dgm:spPr/>
    </dgm:pt>
    <dgm:pt modelId="{2E07DC31-CB67-4076-BC7E-A199D13E8DD6}" type="pres">
      <dgm:prSet presAssocID="{CED221B9-B63D-4D63-AE04-5C3332531666}" presName="composite1" presStyleCnt="0"/>
      <dgm:spPr/>
    </dgm:pt>
    <dgm:pt modelId="{EF484CC1-35E6-4BAD-85F3-11FC742E433C}" type="pres">
      <dgm:prSet presAssocID="{CED221B9-B63D-4D63-AE04-5C3332531666}" presName="dummyNode1" presStyleLbl="node1" presStyleIdx="1" presStyleCnt="3"/>
      <dgm:spPr/>
    </dgm:pt>
    <dgm:pt modelId="{CFF6409A-470F-48AB-9580-9654F16C96E5}" type="pres">
      <dgm:prSet presAssocID="{CED221B9-B63D-4D63-AE04-5C3332531666}" presName="childNode1" presStyleLbl="bgAcc1" presStyleIdx="2" presStyleCnt="3">
        <dgm:presLayoutVars>
          <dgm:bulletEnabled val="1"/>
        </dgm:presLayoutVars>
      </dgm:prSet>
      <dgm:spPr/>
    </dgm:pt>
    <dgm:pt modelId="{76201A74-40E5-43B6-91D0-8F5F84285ADA}" type="pres">
      <dgm:prSet presAssocID="{CED221B9-B63D-4D63-AE04-5C3332531666}" presName="childNode1tx" presStyleLbl="bgAcc1" presStyleIdx="2" presStyleCnt="3">
        <dgm:presLayoutVars>
          <dgm:bulletEnabled val="1"/>
        </dgm:presLayoutVars>
      </dgm:prSet>
      <dgm:spPr/>
    </dgm:pt>
    <dgm:pt modelId="{8B64B704-C568-46D0-B40A-9061B3ACF7DA}" type="pres">
      <dgm:prSet presAssocID="{CED221B9-B63D-4D63-AE04-5C3332531666}" presName="parentNode1" presStyleLbl="node1" presStyleIdx="2" presStyleCnt="3">
        <dgm:presLayoutVars>
          <dgm:chMax val="1"/>
          <dgm:bulletEnabled val="1"/>
        </dgm:presLayoutVars>
      </dgm:prSet>
      <dgm:spPr/>
    </dgm:pt>
    <dgm:pt modelId="{D6B0992D-BFD7-4883-9F53-50FABFCCEEC7}" type="pres">
      <dgm:prSet presAssocID="{CED221B9-B63D-4D63-AE04-5C3332531666}" presName="connSite1" presStyleCnt="0"/>
      <dgm:spPr/>
    </dgm:pt>
  </dgm:ptLst>
  <dgm:cxnLst>
    <dgm:cxn modelId="{0D84C004-60DF-49A8-8BC1-637EC266AC9B}" type="presOf" srcId="{3B8B4460-EDC9-46B8-B24F-CC258278EAF1}" destId="{ADE77E8E-B573-4858-9A5B-3101627A330F}" srcOrd="0" destOrd="0" presId="urn:microsoft.com/office/officeart/2005/8/layout/hProcess4"/>
    <dgm:cxn modelId="{6A002F11-8AE7-4FB9-A66B-F2A3ED98F1F2}" type="presOf" srcId="{E9F5E0ED-F491-49F8-8058-4F5642E47378}" destId="{A77F6631-ED88-4277-A28A-BBE9D72F95F1}" srcOrd="0" destOrd="0" presId="urn:microsoft.com/office/officeart/2005/8/layout/hProcess4"/>
    <dgm:cxn modelId="{43AADB1A-6967-41BF-99D6-DBEC2A3E2468}" srcId="{E3D0F7C6-8206-4A88-8508-67F43B1BA5F0}" destId="{CED221B9-B63D-4D63-AE04-5C3332531666}" srcOrd="2" destOrd="0" parTransId="{3A087E88-6BCA-46EA-8938-014003F39BD4}" sibTransId="{AB5E6ADA-5B5A-4154-86FD-E618BE723C40}"/>
    <dgm:cxn modelId="{C4780946-CBF3-49E2-BB88-5FE3CB50E55A}" type="presOf" srcId="{7A4642D9-7557-439B-93C3-08A9692EC27D}" destId="{AE01E037-D861-43B0-964B-C8FEC005D639}" srcOrd="0" destOrd="0" presId="urn:microsoft.com/office/officeart/2005/8/layout/hProcess4"/>
    <dgm:cxn modelId="{9360EB51-06B4-4318-942B-4C777D0798EE}" srcId="{E3D0F7C6-8206-4A88-8508-67F43B1BA5F0}" destId="{5C557316-FD03-4D1C-AA2F-4B268B37D948}" srcOrd="1" destOrd="0" parTransId="{B57E63CB-39BA-4B55-92F3-44243F3C1882}" sibTransId="{7A4642D9-7557-439B-93C3-08A9692EC27D}"/>
    <dgm:cxn modelId="{F44B389A-D472-440A-BBA1-3B94A08282C5}" type="presOf" srcId="{CED221B9-B63D-4D63-AE04-5C3332531666}" destId="{8B64B704-C568-46D0-B40A-9061B3ACF7DA}" srcOrd="0" destOrd="0" presId="urn:microsoft.com/office/officeart/2005/8/layout/hProcess4"/>
    <dgm:cxn modelId="{9B5DF2AF-4DE7-40D8-919F-40A75DB253F0}" type="presOf" srcId="{5C557316-FD03-4D1C-AA2F-4B268B37D948}" destId="{97CA23A1-6214-41E0-9136-BB174A30B51E}" srcOrd="0" destOrd="0" presId="urn:microsoft.com/office/officeart/2005/8/layout/hProcess4"/>
    <dgm:cxn modelId="{C560A4C7-3074-4F80-A085-F765070E73AA}" type="presOf" srcId="{E3D0F7C6-8206-4A88-8508-67F43B1BA5F0}" destId="{2AA585B7-1F01-42E6-BC41-5C2EB663E172}" srcOrd="0" destOrd="0" presId="urn:microsoft.com/office/officeart/2005/8/layout/hProcess4"/>
    <dgm:cxn modelId="{BF7893FF-F741-4352-808A-AE8280849FE7}" srcId="{E3D0F7C6-8206-4A88-8508-67F43B1BA5F0}" destId="{3B8B4460-EDC9-46B8-B24F-CC258278EAF1}" srcOrd="0" destOrd="0" parTransId="{981E77D9-C2F4-4E81-92BA-DB88E3587891}" sibTransId="{E9F5E0ED-F491-49F8-8058-4F5642E47378}"/>
    <dgm:cxn modelId="{2D568E19-2F2B-4E2D-90AA-6224CCCF8587}" type="presParOf" srcId="{2AA585B7-1F01-42E6-BC41-5C2EB663E172}" destId="{CC93F52D-DB5A-4A9D-88D3-203C7088ADDA}" srcOrd="0" destOrd="0" presId="urn:microsoft.com/office/officeart/2005/8/layout/hProcess4"/>
    <dgm:cxn modelId="{C4F9529D-8C2B-408F-88C5-229B3CAFC76C}" type="presParOf" srcId="{2AA585B7-1F01-42E6-BC41-5C2EB663E172}" destId="{96760158-3EBF-47A4-AA42-6AC48DDDFC49}" srcOrd="1" destOrd="0" presId="urn:microsoft.com/office/officeart/2005/8/layout/hProcess4"/>
    <dgm:cxn modelId="{3083181C-EDEB-4189-95F3-8DEF967EC82D}" type="presParOf" srcId="{2AA585B7-1F01-42E6-BC41-5C2EB663E172}" destId="{5CA2E288-2F1C-4420-BAFA-F0B6DB9B3E1A}" srcOrd="2" destOrd="0" presId="urn:microsoft.com/office/officeart/2005/8/layout/hProcess4"/>
    <dgm:cxn modelId="{C7329661-BDBD-403C-AD56-3A06FCF6591B}" type="presParOf" srcId="{5CA2E288-2F1C-4420-BAFA-F0B6DB9B3E1A}" destId="{D2481A0F-4683-4FF1-8716-C76D8069512C}" srcOrd="0" destOrd="0" presId="urn:microsoft.com/office/officeart/2005/8/layout/hProcess4"/>
    <dgm:cxn modelId="{39F7B9BC-3FA4-465B-A5C1-E05B32023379}" type="presParOf" srcId="{D2481A0F-4683-4FF1-8716-C76D8069512C}" destId="{47105FD2-57DC-4DD6-AAC6-56EE8992872E}" srcOrd="0" destOrd="0" presId="urn:microsoft.com/office/officeart/2005/8/layout/hProcess4"/>
    <dgm:cxn modelId="{4749C076-6B38-4548-9DEF-AC51FD509698}" type="presParOf" srcId="{D2481A0F-4683-4FF1-8716-C76D8069512C}" destId="{E3A56679-D1E5-4833-852B-51E4867E1CC1}" srcOrd="1" destOrd="0" presId="urn:microsoft.com/office/officeart/2005/8/layout/hProcess4"/>
    <dgm:cxn modelId="{C1610FA2-F490-4EB1-96F9-33C42B411068}" type="presParOf" srcId="{D2481A0F-4683-4FF1-8716-C76D8069512C}" destId="{CF27F436-5425-444E-AFF7-3C6FB05B8193}" srcOrd="2" destOrd="0" presId="urn:microsoft.com/office/officeart/2005/8/layout/hProcess4"/>
    <dgm:cxn modelId="{DFE29FAC-DF0F-42BE-B39C-8BE9253595A0}" type="presParOf" srcId="{D2481A0F-4683-4FF1-8716-C76D8069512C}" destId="{ADE77E8E-B573-4858-9A5B-3101627A330F}" srcOrd="3" destOrd="0" presId="urn:microsoft.com/office/officeart/2005/8/layout/hProcess4"/>
    <dgm:cxn modelId="{703E6BE2-1B71-4751-8A0D-861BAACEC453}" type="presParOf" srcId="{D2481A0F-4683-4FF1-8716-C76D8069512C}" destId="{9C240424-0CBC-4ED3-8047-2E1A360A59A9}" srcOrd="4" destOrd="0" presId="urn:microsoft.com/office/officeart/2005/8/layout/hProcess4"/>
    <dgm:cxn modelId="{C6A56F96-3838-4D0D-8862-8CE0C0288BF1}" type="presParOf" srcId="{5CA2E288-2F1C-4420-BAFA-F0B6DB9B3E1A}" destId="{A77F6631-ED88-4277-A28A-BBE9D72F95F1}" srcOrd="1" destOrd="0" presId="urn:microsoft.com/office/officeart/2005/8/layout/hProcess4"/>
    <dgm:cxn modelId="{91B14C02-2147-44FF-B08E-B9514A7EBF84}" type="presParOf" srcId="{5CA2E288-2F1C-4420-BAFA-F0B6DB9B3E1A}" destId="{D3C7DB6F-E84B-409B-A899-179374FD0BA2}" srcOrd="2" destOrd="0" presId="urn:microsoft.com/office/officeart/2005/8/layout/hProcess4"/>
    <dgm:cxn modelId="{9F9311D4-8B39-46B3-9479-91E773C0FA5E}" type="presParOf" srcId="{D3C7DB6F-E84B-409B-A899-179374FD0BA2}" destId="{63CEFBF9-1004-4B58-A704-C7D5FFBE8879}" srcOrd="0" destOrd="0" presId="urn:microsoft.com/office/officeart/2005/8/layout/hProcess4"/>
    <dgm:cxn modelId="{FFCCE8D8-3A81-4B5F-8CB9-29F9E56DD94A}" type="presParOf" srcId="{D3C7DB6F-E84B-409B-A899-179374FD0BA2}" destId="{67F818EC-D24B-46B8-926A-AF69AA03158A}" srcOrd="1" destOrd="0" presId="urn:microsoft.com/office/officeart/2005/8/layout/hProcess4"/>
    <dgm:cxn modelId="{A340D394-6261-4EA3-89D2-381070777776}" type="presParOf" srcId="{D3C7DB6F-E84B-409B-A899-179374FD0BA2}" destId="{4DC32EFA-D653-4E9F-97BC-79954D85DB9F}" srcOrd="2" destOrd="0" presId="urn:microsoft.com/office/officeart/2005/8/layout/hProcess4"/>
    <dgm:cxn modelId="{D775C859-B3A5-4E42-B660-BCE397656EEB}" type="presParOf" srcId="{D3C7DB6F-E84B-409B-A899-179374FD0BA2}" destId="{97CA23A1-6214-41E0-9136-BB174A30B51E}" srcOrd="3" destOrd="0" presId="urn:microsoft.com/office/officeart/2005/8/layout/hProcess4"/>
    <dgm:cxn modelId="{73AC2A03-068F-43D6-B065-8BFDB8154D97}" type="presParOf" srcId="{D3C7DB6F-E84B-409B-A899-179374FD0BA2}" destId="{805D5181-2BAB-4319-8544-1E2AAD5A25AA}" srcOrd="4" destOrd="0" presId="urn:microsoft.com/office/officeart/2005/8/layout/hProcess4"/>
    <dgm:cxn modelId="{A6C33DF8-7805-4328-AC7C-250D7AC2E407}" type="presParOf" srcId="{5CA2E288-2F1C-4420-BAFA-F0B6DB9B3E1A}" destId="{AE01E037-D861-43B0-964B-C8FEC005D639}" srcOrd="3" destOrd="0" presId="urn:microsoft.com/office/officeart/2005/8/layout/hProcess4"/>
    <dgm:cxn modelId="{80727EEC-7988-417E-B217-8EFA43A461F4}" type="presParOf" srcId="{5CA2E288-2F1C-4420-BAFA-F0B6DB9B3E1A}" destId="{2E07DC31-CB67-4076-BC7E-A199D13E8DD6}" srcOrd="4" destOrd="0" presId="urn:microsoft.com/office/officeart/2005/8/layout/hProcess4"/>
    <dgm:cxn modelId="{E1FEE9A4-BF58-4683-AA16-F4D3F1D34C61}" type="presParOf" srcId="{2E07DC31-CB67-4076-BC7E-A199D13E8DD6}" destId="{EF484CC1-35E6-4BAD-85F3-11FC742E433C}" srcOrd="0" destOrd="0" presId="urn:microsoft.com/office/officeart/2005/8/layout/hProcess4"/>
    <dgm:cxn modelId="{414C4011-ADFC-4EE6-AC60-6FCDC3CA8EF1}" type="presParOf" srcId="{2E07DC31-CB67-4076-BC7E-A199D13E8DD6}" destId="{CFF6409A-470F-48AB-9580-9654F16C96E5}" srcOrd="1" destOrd="0" presId="urn:microsoft.com/office/officeart/2005/8/layout/hProcess4"/>
    <dgm:cxn modelId="{15CE9839-9740-4B4A-AE2D-E8A0CD89D2F6}" type="presParOf" srcId="{2E07DC31-CB67-4076-BC7E-A199D13E8DD6}" destId="{76201A74-40E5-43B6-91D0-8F5F84285ADA}" srcOrd="2" destOrd="0" presId="urn:microsoft.com/office/officeart/2005/8/layout/hProcess4"/>
    <dgm:cxn modelId="{BD2EF85E-DF89-4460-965F-5B4B25E6CAD5}" type="presParOf" srcId="{2E07DC31-CB67-4076-BC7E-A199D13E8DD6}" destId="{8B64B704-C568-46D0-B40A-9061B3ACF7DA}" srcOrd="3" destOrd="0" presId="urn:microsoft.com/office/officeart/2005/8/layout/hProcess4"/>
    <dgm:cxn modelId="{889A18A1-AD0B-4203-B082-6739E32BD25A}" type="presParOf" srcId="{2E07DC31-CB67-4076-BC7E-A199D13E8DD6}" destId="{D6B0992D-BFD7-4883-9F53-50FABFCCEEC7}"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1CAD9E-2F9A-466C-96AE-77D58E0143DC}"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kumimoji="1" lang="ja-JP" altLang="en-US"/>
        </a:p>
      </dgm:t>
    </dgm:pt>
    <dgm:pt modelId="{DD911B53-AC10-405C-88E1-0B4EA320C36B}">
      <dgm:prSet phldrT="[テキスト]" custT="1"/>
      <dgm:spPr/>
      <dgm:t>
        <a:bodyPr anchor="t"/>
        <a:lstStyle/>
        <a:p>
          <a:r>
            <a:rPr kumimoji="1" lang="ja-JP" altLang="en-US" sz="4000" dirty="0"/>
            <a:t>１</a:t>
          </a:r>
        </a:p>
      </dgm:t>
    </dgm:pt>
    <dgm:pt modelId="{708411C4-6CB3-42C1-8CDE-DA8EA3355919}" type="parTrans" cxnId="{66E67585-2036-4173-B6F3-A091E82752F9}">
      <dgm:prSet/>
      <dgm:spPr/>
      <dgm:t>
        <a:bodyPr/>
        <a:lstStyle/>
        <a:p>
          <a:endParaRPr kumimoji="1" lang="ja-JP" altLang="en-US"/>
        </a:p>
      </dgm:t>
    </dgm:pt>
    <dgm:pt modelId="{77FCAEA6-1186-470F-8721-C6E07AC86228}" type="sibTrans" cxnId="{66E67585-2036-4173-B6F3-A091E82752F9}">
      <dgm:prSet/>
      <dgm:spPr/>
      <dgm:t>
        <a:bodyPr/>
        <a:lstStyle/>
        <a:p>
          <a:endParaRPr kumimoji="1" lang="ja-JP" altLang="en-US"/>
        </a:p>
      </dgm:t>
    </dgm:pt>
    <dgm:pt modelId="{7B24CCCE-C543-4B9E-85AC-69D0A919E201}">
      <dgm:prSet phldrT="[テキスト]"/>
      <dgm:spPr/>
      <dgm:t>
        <a:bodyPr/>
        <a:lstStyle/>
        <a:p>
          <a:r>
            <a:rPr kumimoji="1" lang="ja-JP" altLang="en-US" dirty="0"/>
            <a:t>法律違反であればすぐに改善される？</a:t>
          </a:r>
        </a:p>
      </dgm:t>
    </dgm:pt>
    <dgm:pt modelId="{075E8378-2FC3-4410-A9FE-38EE54D54D42}" type="parTrans" cxnId="{D29D95E0-1579-4188-AF9C-374A01611427}">
      <dgm:prSet/>
      <dgm:spPr/>
      <dgm:t>
        <a:bodyPr/>
        <a:lstStyle/>
        <a:p>
          <a:endParaRPr kumimoji="1" lang="ja-JP" altLang="en-US"/>
        </a:p>
      </dgm:t>
    </dgm:pt>
    <dgm:pt modelId="{F332172D-980E-48F2-8006-307F51157F44}" type="sibTrans" cxnId="{D29D95E0-1579-4188-AF9C-374A01611427}">
      <dgm:prSet/>
      <dgm:spPr/>
      <dgm:t>
        <a:bodyPr/>
        <a:lstStyle/>
        <a:p>
          <a:endParaRPr kumimoji="1" lang="ja-JP" altLang="en-US"/>
        </a:p>
      </dgm:t>
    </dgm:pt>
    <dgm:pt modelId="{13581A89-C1EC-445E-91B8-FC1F3F471FB9}">
      <dgm:prSet phldrT="[テキスト]" custT="1"/>
      <dgm:spPr/>
      <dgm:t>
        <a:bodyPr anchor="t"/>
        <a:lstStyle/>
        <a:p>
          <a:r>
            <a:rPr kumimoji="1" lang="ja-JP" altLang="en-US" sz="4000" dirty="0"/>
            <a:t>２</a:t>
          </a:r>
        </a:p>
      </dgm:t>
    </dgm:pt>
    <dgm:pt modelId="{CFDF5B3D-490D-4A86-B465-BFD376C5EF03}" type="parTrans" cxnId="{5BC6B626-18AD-442B-896B-6957C02C33E0}">
      <dgm:prSet/>
      <dgm:spPr/>
      <dgm:t>
        <a:bodyPr/>
        <a:lstStyle/>
        <a:p>
          <a:endParaRPr kumimoji="1" lang="ja-JP" altLang="en-US"/>
        </a:p>
      </dgm:t>
    </dgm:pt>
    <dgm:pt modelId="{617B3896-3D4D-40FC-9204-EA6AAD295D99}" type="sibTrans" cxnId="{5BC6B626-18AD-442B-896B-6957C02C33E0}">
      <dgm:prSet/>
      <dgm:spPr/>
      <dgm:t>
        <a:bodyPr/>
        <a:lstStyle/>
        <a:p>
          <a:endParaRPr kumimoji="1" lang="ja-JP" altLang="en-US"/>
        </a:p>
      </dgm:t>
    </dgm:pt>
    <dgm:pt modelId="{7A25A9D4-85D7-4F4C-AA42-FF4AD0732E64}">
      <dgm:prSet phldrT="[テキスト]"/>
      <dgm:spPr/>
      <dgm:t>
        <a:bodyPr/>
        <a:lstStyle/>
        <a:p>
          <a:r>
            <a:rPr kumimoji="1" lang="ja-JP" altLang="en-US" dirty="0"/>
            <a:t>どうすれば支払わせることができる？</a:t>
          </a:r>
        </a:p>
      </dgm:t>
    </dgm:pt>
    <dgm:pt modelId="{5DCBC663-3372-477F-81B2-66625A368C56}" type="parTrans" cxnId="{8CA4CBF1-73FC-45B2-B751-BA20DF53C7D2}">
      <dgm:prSet/>
      <dgm:spPr/>
      <dgm:t>
        <a:bodyPr/>
        <a:lstStyle/>
        <a:p>
          <a:endParaRPr kumimoji="1" lang="ja-JP" altLang="en-US"/>
        </a:p>
      </dgm:t>
    </dgm:pt>
    <dgm:pt modelId="{D229BFE4-FBFF-4E2D-9F2B-4E72EA1E1F25}" type="sibTrans" cxnId="{8CA4CBF1-73FC-45B2-B751-BA20DF53C7D2}">
      <dgm:prSet/>
      <dgm:spPr/>
      <dgm:t>
        <a:bodyPr/>
        <a:lstStyle/>
        <a:p>
          <a:endParaRPr kumimoji="1" lang="ja-JP" altLang="en-US"/>
        </a:p>
      </dgm:t>
    </dgm:pt>
    <dgm:pt modelId="{09067149-F722-4611-AB26-1CC022C27781}">
      <dgm:prSet phldrT="[テキスト]" custT="1"/>
      <dgm:spPr/>
      <dgm:t>
        <a:bodyPr anchor="t"/>
        <a:lstStyle/>
        <a:p>
          <a:r>
            <a:rPr kumimoji="1" lang="ja-JP" altLang="en-US" sz="4000" dirty="0"/>
            <a:t>３</a:t>
          </a:r>
        </a:p>
      </dgm:t>
    </dgm:pt>
    <dgm:pt modelId="{9A6D05CE-B2A9-420B-AD07-52146B36534B}" type="parTrans" cxnId="{75FF4D4B-F90D-4CEB-98DF-80510A11DF7C}">
      <dgm:prSet/>
      <dgm:spPr/>
      <dgm:t>
        <a:bodyPr/>
        <a:lstStyle/>
        <a:p>
          <a:endParaRPr kumimoji="1" lang="ja-JP" altLang="en-US"/>
        </a:p>
      </dgm:t>
    </dgm:pt>
    <dgm:pt modelId="{B0EDE666-040D-4FED-B861-242332580085}" type="sibTrans" cxnId="{75FF4D4B-F90D-4CEB-98DF-80510A11DF7C}">
      <dgm:prSet/>
      <dgm:spPr/>
      <dgm:t>
        <a:bodyPr/>
        <a:lstStyle/>
        <a:p>
          <a:endParaRPr kumimoji="1" lang="ja-JP" altLang="en-US"/>
        </a:p>
      </dgm:t>
    </dgm:pt>
    <dgm:pt modelId="{7D352033-A467-4D1E-892C-1F07DFBD409F}">
      <dgm:prSet phldrT="[テキスト]"/>
      <dgm:spPr/>
      <dgm:t>
        <a:bodyPr/>
        <a:lstStyle/>
        <a:p>
          <a:r>
            <a:rPr kumimoji="1" lang="ja-JP" altLang="en-US" dirty="0"/>
            <a:t>職場の仲間と協力できないか？</a:t>
          </a:r>
        </a:p>
      </dgm:t>
    </dgm:pt>
    <dgm:pt modelId="{3C810210-148E-47ED-9970-9E86CBC51879}" type="parTrans" cxnId="{C96F7A24-83BD-42B0-A3EB-CA741A965751}">
      <dgm:prSet/>
      <dgm:spPr/>
      <dgm:t>
        <a:bodyPr/>
        <a:lstStyle/>
        <a:p>
          <a:endParaRPr kumimoji="1" lang="ja-JP" altLang="en-US"/>
        </a:p>
      </dgm:t>
    </dgm:pt>
    <dgm:pt modelId="{48F702F2-3167-47D2-9816-D4DA929E28A2}" type="sibTrans" cxnId="{C96F7A24-83BD-42B0-A3EB-CA741A965751}">
      <dgm:prSet/>
      <dgm:spPr/>
      <dgm:t>
        <a:bodyPr/>
        <a:lstStyle/>
        <a:p>
          <a:endParaRPr kumimoji="1" lang="ja-JP" altLang="en-US"/>
        </a:p>
      </dgm:t>
    </dgm:pt>
    <dgm:pt modelId="{9DAEF551-1E58-473B-A1E0-86F01B00ED3C}" type="pres">
      <dgm:prSet presAssocID="{131CAD9E-2F9A-466C-96AE-77D58E0143DC}" presName="linearFlow" presStyleCnt="0">
        <dgm:presLayoutVars>
          <dgm:dir/>
          <dgm:animLvl val="lvl"/>
          <dgm:resizeHandles val="exact"/>
        </dgm:presLayoutVars>
      </dgm:prSet>
      <dgm:spPr/>
    </dgm:pt>
    <dgm:pt modelId="{95B610F7-23FB-4A81-AB72-79218EA40775}" type="pres">
      <dgm:prSet presAssocID="{DD911B53-AC10-405C-88E1-0B4EA320C36B}" presName="composite" presStyleCnt="0"/>
      <dgm:spPr/>
    </dgm:pt>
    <dgm:pt modelId="{52CB6151-BED9-4DC3-9391-260BBB59D4C1}" type="pres">
      <dgm:prSet presAssocID="{DD911B53-AC10-405C-88E1-0B4EA320C36B}" presName="parentText" presStyleLbl="alignNode1" presStyleIdx="0" presStyleCnt="3">
        <dgm:presLayoutVars>
          <dgm:chMax val="1"/>
          <dgm:bulletEnabled val="1"/>
        </dgm:presLayoutVars>
      </dgm:prSet>
      <dgm:spPr/>
    </dgm:pt>
    <dgm:pt modelId="{F95BE310-3392-4457-8871-B5EB4D692793}" type="pres">
      <dgm:prSet presAssocID="{DD911B53-AC10-405C-88E1-0B4EA320C36B}" presName="descendantText" presStyleLbl="alignAcc1" presStyleIdx="0" presStyleCnt="3">
        <dgm:presLayoutVars>
          <dgm:bulletEnabled val="1"/>
        </dgm:presLayoutVars>
      </dgm:prSet>
      <dgm:spPr/>
    </dgm:pt>
    <dgm:pt modelId="{0D1826A5-35A9-4473-9B03-C0D553937358}" type="pres">
      <dgm:prSet presAssocID="{77FCAEA6-1186-470F-8721-C6E07AC86228}" presName="sp" presStyleCnt="0"/>
      <dgm:spPr/>
    </dgm:pt>
    <dgm:pt modelId="{F45CF1C7-3EB5-4848-BF4F-5F60E0A2B03B}" type="pres">
      <dgm:prSet presAssocID="{13581A89-C1EC-445E-91B8-FC1F3F471FB9}" presName="composite" presStyleCnt="0"/>
      <dgm:spPr/>
    </dgm:pt>
    <dgm:pt modelId="{51D3AAC8-3759-4B86-B40F-E9AE7E5EB4D8}" type="pres">
      <dgm:prSet presAssocID="{13581A89-C1EC-445E-91B8-FC1F3F471FB9}" presName="parentText" presStyleLbl="alignNode1" presStyleIdx="1" presStyleCnt="3">
        <dgm:presLayoutVars>
          <dgm:chMax val="1"/>
          <dgm:bulletEnabled val="1"/>
        </dgm:presLayoutVars>
      </dgm:prSet>
      <dgm:spPr/>
    </dgm:pt>
    <dgm:pt modelId="{5DDDF2D2-14C9-4551-B24B-1355B74FFE81}" type="pres">
      <dgm:prSet presAssocID="{13581A89-C1EC-445E-91B8-FC1F3F471FB9}" presName="descendantText" presStyleLbl="alignAcc1" presStyleIdx="1" presStyleCnt="3">
        <dgm:presLayoutVars>
          <dgm:bulletEnabled val="1"/>
        </dgm:presLayoutVars>
      </dgm:prSet>
      <dgm:spPr/>
    </dgm:pt>
    <dgm:pt modelId="{7EAB15F7-492F-4CAE-898A-07087D15F150}" type="pres">
      <dgm:prSet presAssocID="{617B3896-3D4D-40FC-9204-EA6AAD295D99}" presName="sp" presStyleCnt="0"/>
      <dgm:spPr/>
    </dgm:pt>
    <dgm:pt modelId="{13BBA076-BEA7-4839-9C03-50C517FCCFF1}" type="pres">
      <dgm:prSet presAssocID="{09067149-F722-4611-AB26-1CC022C27781}" presName="composite" presStyleCnt="0"/>
      <dgm:spPr/>
    </dgm:pt>
    <dgm:pt modelId="{EB9B90EF-CB8C-4DA4-BDC4-9794174B32DF}" type="pres">
      <dgm:prSet presAssocID="{09067149-F722-4611-AB26-1CC022C27781}" presName="parentText" presStyleLbl="alignNode1" presStyleIdx="2" presStyleCnt="3">
        <dgm:presLayoutVars>
          <dgm:chMax val="1"/>
          <dgm:bulletEnabled val="1"/>
        </dgm:presLayoutVars>
      </dgm:prSet>
      <dgm:spPr/>
    </dgm:pt>
    <dgm:pt modelId="{A87C3CB0-CC70-492D-9727-22A6DE98C981}" type="pres">
      <dgm:prSet presAssocID="{09067149-F722-4611-AB26-1CC022C27781}" presName="descendantText" presStyleLbl="alignAcc1" presStyleIdx="2" presStyleCnt="3">
        <dgm:presLayoutVars>
          <dgm:bulletEnabled val="1"/>
        </dgm:presLayoutVars>
      </dgm:prSet>
      <dgm:spPr/>
    </dgm:pt>
  </dgm:ptLst>
  <dgm:cxnLst>
    <dgm:cxn modelId="{CE470B13-BBE1-4AB7-BD04-B4D28C7D4AFC}" type="presOf" srcId="{131CAD9E-2F9A-466C-96AE-77D58E0143DC}" destId="{9DAEF551-1E58-473B-A1E0-86F01B00ED3C}" srcOrd="0" destOrd="0" presId="urn:microsoft.com/office/officeart/2005/8/layout/chevron2"/>
    <dgm:cxn modelId="{C96F7A24-83BD-42B0-A3EB-CA741A965751}" srcId="{09067149-F722-4611-AB26-1CC022C27781}" destId="{7D352033-A467-4D1E-892C-1F07DFBD409F}" srcOrd="0" destOrd="0" parTransId="{3C810210-148E-47ED-9970-9E86CBC51879}" sibTransId="{48F702F2-3167-47D2-9816-D4DA929E28A2}"/>
    <dgm:cxn modelId="{5BC6B626-18AD-442B-896B-6957C02C33E0}" srcId="{131CAD9E-2F9A-466C-96AE-77D58E0143DC}" destId="{13581A89-C1EC-445E-91B8-FC1F3F471FB9}" srcOrd="1" destOrd="0" parTransId="{CFDF5B3D-490D-4A86-B465-BFD376C5EF03}" sibTransId="{617B3896-3D4D-40FC-9204-EA6AAD295D99}"/>
    <dgm:cxn modelId="{9BB62042-036B-4FD3-B5AF-29D7583D6D93}" type="presOf" srcId="{13581A89-C1EC-445E-91B8-FC1F3F471FB9}" destId="{51D3AAC8-3759-4B86-B40F-E9AE7E5EB4D8}" srcOrd="0" destOrd="0" presId="urn:microsoft.com/office/officeart/2005/8/layout/chevron2"/>
    <dgm:cxn modelId="{75FF4D4B-F90D-4CEB-98DF-80510A11DF7C}" srcId="{131CAD9E-2F9A-466C-96AE-77D58E0143DC}" destId="{09067149-F722-4611-AB26-1CC022C27781}" srcOrd="2" destOrd="0" parTransId="{9A6D05CE-B2A9-420B-AD07-52146B36534B}" sibTransId="{B0EDE666-040D-4FED-B861-242332580085}"/>
    <dgm:cxn modelId="{5E5C5F7A-2B78-4555-ADC4-46E174BF5052}" type="presOf" srcId="{7B24CCCE-C543-4B9E-85AC-69D0A919E201}" destId="{F95BE310-3392-4457-8871-B5EB4D692793}" srcOrd="0" destOrd="0" presId="urn:microsoft.com/office/officeart/2005/8/layout/chevron2"/>
    <dgm:cxn modelId="{66E67585-2036-4173-B6F3-A091E82752F9}" srcId="{131CAD9E-2F9A-466C-96AE-77D58E0143DC}" destId="{DD911B53-AC10-405C-88E1-0B4EA320C36B}" srcOrd="0" destOrd="0" parTransId="{708411C4-6CB3-42C1-8CDE-DA8EA3355919}" sibTransId="{77FCAEA6-1186-470F-8721-C6E07AC86228}"/>
    <dgm:cxn modelId="{BF4F59D6-62F0-4A89-AD04-FA0062E4EBC4}" type="presOf" srcId="{09067149-F722-4611-AB26-1CC022C27781}" destId="{EB9B90EF-CB8C-4DA4-BDC4-9794174B32DF}" srcOrd="0" destOrd="0" presId="urn:microsoft.com/office/officeart/2005/8/layout/chevron2"/>
    <dgm:cxn modelId="{D29D95E0-1579-4188-AF9C-374A01611427}" srcId="{DD911B53-AC10-405C-88E1-0B4EA320C36B}" destId="{7B24CCCE-C543-4B9E-85AC-69D0A919E201}" srcOrd="0" destOrd="0" parTransId="{075E8378-2FC3-4410-A9FE-38EE54D54D42}" sibTransId="{F332172D-980E-48F2-8006-307F51157F44}"/>
    <dgm:cxn modelId="{CE6143E4-7103-4F45-BC03-CF41A59F1DF6}" type="presOf" srcId="{7D352033-A467-4D1E-892C-1F07DFBD409F}" destId="{A87C3CB0-CC70-492D-9727-22A6DE98C981}" srcOrd="0" destOrd="0" presId="urn:microsoft.com/office/officeart/2005/8/layout/chevron2"/>
    <dgm:cxn modelId="{CCBE04EB-077B-4238-9C36-C73331F09113}" type="presOf" srcId="{7A25A9D4-85D7-4F4C-AA42-FF4AD0732E64}" destId="{5DDDF2D2-14C9-4551-B24B-1355B74FFE81}" srcOrd="0" destOrd="0" presId="urn:microsoft.com/office/officeart/2005/8/layout/chevron2"/>
    <dgm:cxn modelId="{8CA4CBF1-73FC-45B2-B751-BA20DF53C7D2}" srcId="{13581A89-C1EC-445E-91B8-FC1F3F471FB9}" destId="{7A25A9D4-85D7-4F4C-AA42-FF4AD0732E64}" srcOrd="0" destOrd="0" parTransId="{5DCBC663-3372-477F-81B2-66625A368C56}" sibTransId="{D229BFE4-FBFF-4E2D-9F2B-4E72EA1E1F25}"/>
    <dgm:cxn modelId="{4A3061F6-2713-44BF-8248-6F1AA9E88BE7}" type="presOf" srcId="{DD911B53-AC10-405C-88E1-0B4EA320C36B}" destId="{52CB6151-BED9-4DC3-9391-260BBB59D4C1}" srcOrd="0" destOrd="0" presId="urn:microsoft.com/office/officeart/2005/8/layout/chevron2"/>
    <dgm:cxn modelId="{19A0C08B-B542-478F-B24D-CEE0BB4AA757}" type="presParOf" srcId="{9DAEF551-1E58-473B-A1E0-86F01B00ED3C}" destId="{95B610F7-23FB-4A81-AB72-79218EA40775}" srcOrd="0" destOrd="0" presId="urn:microsoft.com/office/officeart/2005/8/layout/chevron2"/>
    <dgm:cxn modelId="{81DE05EB-6BF9-4EEA-9647-B7D70D5CA4F6}" type="presParOf" srcId="{95B610F7-23FB-4A81-AB72-79218EA40775}" destId="{52CB6151-BED9-4DC3-9391-260BBB59D4C1}" srcOrd="0" destOrd="0" presId="urn:microsoft.com/office/officeart/2005/8/layout/chevron2"/>
    <dgm:cxn modelId="{62CCC163-FA6C-4B3D-A6E6-50FE8882A95C}" type="presParOf" srcId="{95B610F7-23FB-4A81-AB72-79218EA40775}" destId="{F95BE310-3392-4457-8871-B5EB4D692793}" srcOrd="1" destOrd="0" presId="urn:microsoft.com/office/officeart/2005/8/layout/chevron2"/>
    <dgm:cxn modelId="{D00D3DD7-0989-4957-82DF-075721963FAB}" type="presParOf" srcId="{9DAEF551-1E58-473B-A1E0-86F01B00ED3C}" destId="{0D1826A5-35A9-4473-9B03-C0D553937358}" srcOrd="1" destOrd="0" presId="urn:microsoft.com/office/officeart/2005/8/layout/chevron2"/>
    <dgm:cxn modelId="{34EC6CCB-DFDB-4CDB-8690-B4E0E7F0295D}" type="presParOf" srcId="{9DAEF551-1E58-473B-A1E0-86F01B00ED3C}" destId="{F45CF1C7-3EB5-4848-BF4F-5F60E0A2B03B}" srcOrd="2" destOrd="0" presId="urn:microsoft.com/office/officeart/2005/8/layout/chevron2"/>
    <dgm:cxn modelId="{6498AECE-6CD2-49CF-972B-AE16B59D01A8}" type="presParOf" srcId="{F45CF1C7-3EB5-4848-BF4F-5F60E0A2B03B}" destId="{51D3AAC8-3759-4B86-B40F-E9AE7E5EB4D8}" srcOrd="0" destOrd="0" presId="urn:microsoft.com/office/officeart/2005/8/layout/chevron2"/>
    <dgm:cxn modelId="{1E77CB45-7AB7-4B73-8C13-0C5F9EB17C3A}" type="presParOf" srcId="{F45CF1C7-3EB5-4848-BF4F-5F60E0A2B03B}" destId="{5DDDF2D2-14C9-4551-B24B-1355B74FFE81}" srcOrd="1" destOrd="0" presId="urn:microsoft.com/office/officeart/2005/8/layout/chevron2"/>
    <dgm:cxn modelId="{CBB6354F-29A2-4D3B-98E2-761866CA582A}" type="presParOf" srcId="{9DAEF551-1E58-473B-A1E0-86F01B00ED3C}" destId="{7EAB15F7-492F-4CAE-898A-07087D15F150}" srcOrd="3" destOrd="0" presId="urn:microsoft.com/office/officeart/2005/8/layout/chevron2"/>
    <dgm:cxn modelId="{F371ABB1-D6AF-4D10-BBC8-C0127BE24EC7}" type="presParOf" srcId="{9DAEF551-1E58-473B-A1E0-86F01B00ED3C}" destId="{13BBA076-BEA7-4839-9C03-50C517FCCFF1}" srcOrd="4" destOrd="0" presId="urn:microsoft.com/office/officeart/2005/8/layout/chevron2"/>
    <dgm:cxn modelId="{F2CC48D2-C323-4FFA-BE43-9B4266839187}" type="presParOf" srcId="{13BBA076-BEA7-4839-9C03-50C517FCCFF1}" destId="{EB9B90EF-CB8C-4DA4-BDC4-9794174B32DF}" srcOrd="0" destOrd="0" presId="urn:microsoft.com/office/officeart/2005/8/layout/chevron2"/>
    <dgm:cxn modelId="{D5F76A87-80E1-4DB0-994A-6C5B36CA186A}" type="presParOf" srcId="{13BBA076-BEA7-4839-9C03-50C517FCCFF1}" destId="{A87C3CB0-CC70-492D-9727-22A6DE98C981}"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1C0197B-04DC-4DC3-A684-51D16A117E65}"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kumimoji="1" lang="ja-JP" altLang="en-US"/>
        </a:p>
      </dgm:t>
    </dgm:pt>
    <dgm:pt modelId="{C1AF7A5F-998E-45AD-95BD-67E96E0877F8}">
      <dgm:prSet phldrT="[テキスト]"/>
      <dgm:spPr/>
      <dgm:t>
        <a:bodyPr/>
        <a:lstStyle/>
        <a:p>
          <a:r>
            <a:rPr kumimoji="1" lang="ja-JP" altLang="en-US" dirty="0"/>
            <a:t>ある高校生が</a:t>
          </a:r>
          <a:r>
            <a:rPr kumimoji="1" lang="ja-JP" altLang="en-US" b="1" u="sng" dirty="0"/>
            <a:t>ユニオン（労働組合）</a:t>
          </a:r>
          <a:r>
            <a:rPr kumimoji="1" lang="ja-JP" altLang="en-US" dirty="0"/>
            <a:t>に加入</a:t>
          </a:r>
        </a:p>
      </dgm:t>
    </dgm:pt>
    <dgm:pt modelId="{8AAA8675-71BA-4F9F-B8E9-1B4C7617EEC3}" type="parTrans" cxnId="{9FC4A422-C1DD-4DC6-9DAB-62B905B6B1E7}">
      <dgm:prSet/>
      <dgm:spPr/>
      <dgm:t>
        <a:bodyPr/>
        <a:lstStyle/>
        <a:p>
          <a:endParaRPr kumimoji="1" lang="ja-JP" altLang="en-US"/>
        </a:p>
      </dgm:t>
    </dgm:pt>
    <dgm:pt modelId="{9C70FD26-2A75-4A52-A180-15AA31B95B23}" type="sibTrans" cxnId="{9FC4A422-C1DD-4DC6-9DAB-62B905B6B1E7}">
      <dgm:prSet/>
      <dgm:spPr/>
      <dgm:t>
        <a:bodyPr/>
        <a:lstStyle/>
        <a:p>
          <a:endParaRPr kumimoji="1" lang="ja-JP" altLang="en-US"/>
        </a:p>
      </dgm:t>
    </dgm:pt>
    <dgm:pt modelId="{B8489659-1DF5-4495-80B1-94FF4AC0A1EC}">
      <dgm:prSet phldrT="[テキスト]"/>
      <dgm:spPr/>
      <dgm:t>
        <a:bodyPr/>
        <a:lstStyle/>
        <a:p>
          <a:r>
            <a:rPr kumimoji="1" lang="ja-JP" altLang="en-US" dirty="0"/>
            <a:t>コンビニを運営する会社と交渉（</a:t>
          </a:r>
          <a:r>
            <a:rPr kumimoji="1" lang="ja-JP" altLang="en-US" b="1" u="sng" dirty="0"/>
            <a:t>団体交渉</a:t>
          </a:r>
          <a:r>
            <a:rPr kumimoji="1" lang="ja-JP" altLang="en-US" dirty="0"/>
            <a:t>）</a:t>
          </a:r>
        </a:p>
      </dgm:t>
    </dgm:pt>
    <dgm:pt modelId="{BB0F648D-E6AC-4AA8-BFF4-0C5B83021766}" type="parTrans" cxnId="{0A8A175E-5F98-4384-A607-077328165956}">
      <dgm:prSet/>
      <dgm:spPr/>
      <dgm:t>
        <a:bodyPr/>
        <a:lstStyle/>
        <a:p>
          <a:endParaRPr kumimoji="1" lang="ja-JP" altLang="en-US"/>
        </a:p>
      </dgm:t>
    </dgm:pt>
    <dgm:pt modelId="{3D4C70BD-515B-4CBE-949C-6F26318F8821}" type="sibTrans" cxnId="{0A8A175E-5F98-4384-A607-077328165956}">
      <dgm:prSet/>
      <dgm:spPr/>
      <dgm:t>
        <a:bodyPr/>
        <a:lstStyle/>
        <a:p>
          <a:endParaRPr kumimoji="1" lang="ja-JP" altLang="en-US"/>
        </a:p>
      </dgm:t>
    </dgm:pt>
    <dgm:pt modelId="{382891F9-096F-4687-83C7-B3DA69C2A378}">
      <dgm:prSet phldrT="[テキスト]"/>
      <dgm:spPr/>
      <dgm:t>
        <a:bodyPr/>
        <a:lstStyle/>
        <a:p>
          <a:r>
            <a:rPr kumimoji="1" lang="ja-JP" altLang="en-US" b="1" u="sng" dirty="0"/>
            <a:t>労働協約</a:t>
          </a:r>
          <a:r>
            <a:rPr kumimoji="1" lang="ja-JP" altLang="en-US" dirty="0"/>
            <a:t>（労働組合と会社の合意）を結ぶ</a:t>
          </a:r>
        </a:p>
      </dgm:t>
    </dgm:pt>
    <dgm:pt modelId="{E8CC157B-241F-4766-AB98-3F0634831878}" type="parTrans" cxnId="{BC57E9F7-C98D-4C57-8D43-BA08C3F812B3}">
      <dgm:prSet/>
      <dgm:spPr/>
      <dgm:t>
        <a:bodyPr/>
        <a:lstStyle/>
        <a:p>
          <a:endParaRPr kumimoji="1" lang="ja-JP" altLang="en-US"/>
        </a:p>
      </dgm:t>
    </dgm:pt>
    <dgm:pt modelId="{A2E765DF-A225-4589-AD2F-9F585A38C93D}" type="sibTrans" cxnId="{BC57E9F7-C98D-4C57-8D43-BA08C3F812B3}">
      <dgm:prSet/>
      <dgm:spPr/>
      <dgm:t>
        <a:bodyPr/>
        <a:lstStyle/>
        <a:p>
          <a:endParaRPr kumimoji="1" lang="ja-JP" altLang="en-US"/>
        </a:p>
      </dgm:t>
    </dgm:pt>
    <dgm:pt modelId="{9B7180D2-50F6-42FF-A40A-41AB4E623168}">
      <dgm:prSet phldrT="[テキスト]"/>
      <dgm:spPr/>
      <dgm:t>
        <a:bodyPr/>
        <a:lstStyle/>
        <a:p>
          <a:r>
            <a:rPr kumimoji="1" lang="ja-JP" altLang="en-US" dirty="0"/>
            <a:t>１５分切り捨て問題が</a:t>
          </a:r>
          <a:r>
            <a:rPr kumimoji="1" lang="ja-JP" altLang="en-US" b="1" u="sng" dirty="0"/>
            <a:t>改善</a:t>
          </a:r>
          <a:r>
            <a:rPr kumimoji="1" lang="ja-JP" altLang="en-US" dirty="0"/>
            <a:t>される（１分単位で計算へ）</a:t>
          </a:r>
        </a:p>
      </dgm:t>
    </dgm:pt>
    <dgm:pt modelId="{529E97A7-24CC-4D8E-9469-C4879F26EFA1}" type="parTrans" cxnId="{344E806A-7177-478E-95D9-8805A525088D}">
      <dgm:prSet/>
      <dgm:spPr/>
      <dgm:t>
        <a:bodyPr/>
        <a:lstStyle/>
        <a:p>
          <a:endParaRPr kumimoji="1" lang="ja-JP" altLang="en-US"/>
        </a:p>
      </dgm:t>
    </dgm:pt>
    <dgm:pt modelId="{84490DD7-F832-4708-BCFD-EDBFF805A870}" type="sibTrans" cxnId="{344E806A-7177-478E-95D9-8805A525088D}">
      <dgm:prSet/>
      <dgm:spPr/>
      <dgm:t>
        <a:bodyPr/>
        <a:lstStyle/>
        <a:p>
          <a:endParaRPr kumimoji="1" lang="ja-JP" altLang="en-US"/>
        </a:p>
      </dgm:t>
    </dgm:pt>
    <dgm:pt modelId="{26154D67-571B-41B9-8104-E06B3C0C37B2}" type="pres">
      <dgm:prSet presAssocID="{B1C0197B-04DC-4DC3-A684-51D16A117E65}" presName="outerComposite" presStyleCnt="0">
        <dgm:presLayoutVars>
          <dgm:chMax val="5"/>
          <dgm:dir/>
          <dgm:resizeHandles val="exact"/>
        </dgm:presLayoutVars>
      </dgm:prSet>
      <dgm:spPr/>
    </dgm:pt>
    <dgm:pt modelId="{B039778D-9804-4D6A-82A6-5DF973256411}" type="pres">
      <dgm:prSet presAssocID="{B1C0197B-04DC-4DC3-A684-51D16A117E65}" presName="dummyMaxCanvas" presStyleCnt="0">
        <dgm:presLayoutVars/>
      </dgm:prSet>
      <dgm:spPr/>
    </dgm:pt>
    <dgm:pt modelId="{49FFC0E9-570B-4408-A94F-A2BA45A2767D}" type="pres">
      <dgm:prSet presAssocID="{B1C0197B-04DC-4DC3-A684-51D16A117E65}" presName="FourNodes_1" presStyleLbl="node1" presStyleIdx="0" presStyleCnt="4">
        <dgm:presLayoutVars>
          <dgm:bulletEnabled val="1"/>
        </dgm:presLayoutVars>
      </dgm:prSet>
      <dgm:spPr/>
    </dgm:pt>
    <dgm:pt modelId="{D4176E19-B5D2-4D67-8A65-A213D15A3D2D}" type="pres">
      <dgm:prSet presAssocID="{B1C0197B-04DC-4DC3-A684-51D16A117E65}" presName="FourNodes_2" presStyleLbl="node1" presStyleIdx="1" presStyleCnt="4">
        <dgm:presLayoutVars>
          <dgm:bulletEnabled val="1"/>
        </dgm:presLayoutVars>
      </dgm:prSet>
      <dgm:spPr/>
    </dgm:pt>
    <dgm:pt modelId="{D9E0AD6E-3E0F-49D6-AD9C-33ADF0E1E19F}" type="pres">
      <dgm:prSet presAssocID="{B1C0197B-04DC-4DC3-A684-51D16A117E65}" presName="FourNodes_3" presStyleLbl="node1" presStyleIdx="2" presStyleCnt="4">
        <dgm:presLayoutVars>
          <dgm:bulletEnabled val="1"/>
        </dgm:presLayoutVars>
      </dgm:prSet>
      <dgm:spPr/>
    </dgm:pt>
    <dgm:pt modelId="{9E083792-6B3C-4FE3-8BDC-D8AE2D1BE9C4}" type="pres">
      <dgm:prSet presAssocID="{B1C0197B-04DC-4DC3-A684-51D16A117E65}" presName="FourNodes_4" presStyleLbl="node1" presStyleIdx="3" presStyleCnt="4">
        <dgm:presLayoutVars>
          <dgm:bulletEnabled val="1"/>
        </dgm:presLayoutVars>
      </dgm:prSet>
      <dgm:spPr/>
    </dgm:pt>
    <dgm:pt modelId="{08B9D60A-BA3C-4933-AFD3-51243F3AC2A5}" type="pres">
      <dgm:prSet presAssocID="{B1C0197B-04DC-4DC3-A684-51D16A117E65}" presName="FourConn_1-2" presStyleLbl="fgAccFollowNode1" presStyleIdx="0" presStyleCnt="3">
        <dgm:presLayoutVars>
          <dgm:bulletEnabled val="1"/>
        </dgm:presLayoutVars>
      </dgm:prSet>
      <dgm:spPr/>
    </dgm:pt>
    <dgm:pt modelId="{35A52DB3-6C6E-4B93-BC19-2CE183874D27}" type="pres">
      <dgm:prSet presAssocID="{B1C0197B-04DC-4DC3-A684-51D16A117E65}" presName="FourConn_2-3" presStyleLbl="fgAccFollowNode1" presStyleIdx="1" presStyleCnt="3">
        <dgm:presLayoutVars>
          <dgm:bulletEnabled val="1"/>
        </dgm:presLayoutVars>
      </dgm:prSet>
      <dgm:spPr/>
    </dgm:pt>
    <dgm:pt modelId="{0614010E-7E0E-4A2A-B404-EC579B3EFC84}" type="pres">
      <dgm:prSet presAssocID="{B1C0197B-04DC-4DC3-A684-51D16A117E65}" presName="FourConn_3-4" presStyleLbl="fgAccFollowNode1" presStyleIdx="2" presStyleCnt="3">
        <dgm:presLayoutVars>
          <dgm:bulletEnabled val="1"/>
        </dgm:presLayoutVars>
      </dgm:prSet>
      <dgm:spPr/>
    </dgm:pt>
    <dgm:pt modelId="{E5868CFA-48AF-41DA-9C55-1F691B233F47}" type="pres">
      <dgm:prSet presAssocID="{B1C0197B-04DC-4DC3-A684-51D16A117E65}" presName="FourNodes_1_text" presStyleLbl="node1" presStyleIdx="3" presStyleCnt="4">
        <dgm:presLayoutVars>
          <dgm:bulletEnabled val="1"/>
        </dgm:presLayoutVars>
      </dgm:prSet>
      <dgm:spPr/>
    </dgm:pt>
    <dgm:pt modelId="{82984C00-E9C6-4FE1-AEE0-AECCADD8ED89}" type="pres">
      <dgm:prSet presAssocID="{B1C0197B-04DC-4DC3-A684-51D16A117E65}" presName="FourNodes_2_text" presStyleLbl="node1" presStyleIdx="3" presStyleCnt="4">
        <dgm:presLayoutVars>
          <dgm:bulletEnabled val="1"/>
        </dgm:presLayoutVars>
      </dgm:prSet>
      <dgm:spPr/>
    </dgm:pt>
    <dgm:pt modelId="{950B6B15-DC87-48B5-9669-FCDACB14C6E3}" type="pres">
      <dgm:prSet presAssocID="{B1C0197B-04DC-4DC3-A684-51D16A117E65}" presName="FourNodes_3_text" presStyleLbl="node1" presStyleIdx="3" presStyleCnt="4">
        <dgm:presLayoutVars>
          <dgm:bulletEnabled val="1"/>
        </dgm:presLayoutVars>
      </dgm:prSet>
      <dgm:spPr/>
    </dgm:pt>
    <dgm:pt modelId="{224F179C-6897-4374-B155-2250504E99CD}" type="pres">
      <dgm:prSet presAssocID="{B1C0197B-04DC-4DC3-A684-51D16A117E65}" presName="FourNodes_4_text" presStyleLbl="node1" presStyleIdx="3" presStyleCnt="4">
        <dgm:presLayoutVars>
          <dgm:bulletEnabled val="1"/>
        </dgm:presLayoutVars>
      </dgm:prSet>
      <dgm:spPr/>
    </dgm:pt>
  </dgm:ptLst>
  <dgm:cxnLst>
    <dgm:cxn modelId="{EE0DE509-911A-4A7B-A06A-D150C471307A}" type="presOf" srcId="{A2E765DF-A225-4589-AD2F-9F585A38C93D}" destId="{0614010E-7E0E-4A2A-B404-EC579B3EFC84}" srcOrd="0" destOrd="0" presId="urn:microsoft.com/office/officeart/2005/8/layout/vProcess5"/>
    <dgm:cxn modelId="{D6C90B12-3ED4-46DF-B08A-55B9A9F68E63}" type="presOf" srcId="{B8489659-1DF5-4495-80B1-94FF4AC0A1EC}" destId="{D4176E19-B5D2-4D67-8A65-A213D15A3D2D}" srcOrd="0" destOrd="0" presId="urn:microsoft.com/office/officeart/2005/8/layout/vProcess5"/>
    <dgm:cxn modelId="{9FC4A422-C1DD-4DC6-9DAB-62B905B6B1E7}" srcId="{B1C0197B-04DC-4DC3-A684-51D16A117E65}" destId="{C1AF7A5F-998E-45AD-95BD-67E96E0877F8}" srcOrd="0" destOrd="0" parTransId="{8AAA8675-71BA-4F9F-B8E9-1B4C7617EEC3}" sibTransId="{9C70FD26-2A75-4A52-A180-15AA31B95B23}"/>
    <dgm:cxn modelId="{BD055827-C11D-4A68-96B7-AEB9EF825D4E}" type="presOf" srcId="{9C70FD26-2A75-4A52-A180-15AA31B95B23}" destId="{08B9D60A-BA3C-4933-AFD3-51243F3AC2A5}" srcOrd="0" destOrd="0" presId="urn:microsoft.com/office/officeart/2005/8/layout/vProcess5"/>
    <dgm:cxn modelId="{0A8A175E-5F98-4384-A607-077328165956}" srcId="{B1C0197B-04DC-4DC3-A684-51D16A117E65}" destId="{B8489659-1DF5-4495-80B1-94FF4AC0A1EC}" srcOrd="1" destOrd="0" parTransId="{BB0F648D-E6AC-4AA8-BFF4-0C5B83021766}" sibTransId="{3D4C70BD-515B-4CBE-949C-6F26318F8821}"/>
    <dgm:cxn modelId="{8F069D45-394D-41B1-8721-4D5751B1CC37}" type="presOf" srcId="{3D4C70BD-515B-4CBE-949C-6F26318F8821}" destId="{35A52DB3-6C6E-4B93-BC19-2CE183874D27}" srcOrd="0" destOrd="0" presId="urn:microsoft.com/office/officeart/2005/8/layout/vProcess5"/>
    <dgm:cxn modelId="{344E806A-7177-478E-95D9-8805A525088D}" srcId="{B1C0197B-04DC-4DC3-A684-51D16A117E65}" destId="{9B7180D2-50F6-42FF-A40A-41AB4E623168}" srcOrd="3" destOrd="0" parTransId="{529E97A7-24CC-4D8E-9469-C4879F26EFA1}" sibTransId="{84490DD7-F832-4708-BCFD-EDBFF805A870}"/>
    <dgm:cxn modelId="{2CE80C53-1CB6-4542-9C9F-5C966C1D6278}" type="presOf" srcId="{B1C0197B-04DC-4DC3-A684-51D16A117E65}" destId="{26154D67-571B-41B9-8104-E06B3C0C37B2}" srcOrd="0" destOrd="0" presId="urn:microsoft.com/office/officeart/2005/8/layout/vProcess5"/>
    <dgm:cxn modelId="{3F9EE881-60AC-4C37-9CDC-01F7C0C4799E}" type="presOf" srcId="{382891F9-096F-4687-83C7-B3DA69C2A378}" destId="{D9E0AD6E-3E0F-49D6-AD9C-33ADF0E1E19F}" srcOrd="0" destOrd="0" presId="urn:microsoft.com/office/officeart/2005/8/layout/vProcess5"/>
    <dgm:cxn modelId="{E058028A-DA5A-4090-8A4B-352BBECE100A}" type="presOf" srcId="{9B7180D2-50F6-42FF-A40A-41AB4E623168}" destId="{224F179C-6897-4374-B155-2250504E99CD}" srcOrd="1" destOrd="0" presId="urn:microsoft.com/office/officeart/2005/8/layout/vProcess5"/>
    <dgm:cxn modelId="{40895891-CE43-4ACB-A991-8450DC5E6E5D}" type="presOf" srcId="{C1AF7A5F-998E-45AD-95BD-67E96E0877F8}" destId="{E5868CFA-48AF-41DA-9C55-1F691B233F47}" srcOrd="1" destOrd="0" presId="urn:microsoft.com/office/officeart/2005/8/layout/vProcess5"/>
    <dgm:cxn modelId="{A5AC2CAA-4948-4FC6-96F2-0D142E570C3F}" type="presOf" srcId="{9B7180D2-50F6-42FF-A40A-41AB4E623168}" destId="{9E083792-6B3C-4FE3-8BDC-D8AE2D1BE9C4}" srcOrd="0" destOrd="0" presId="urn:microsoft.com/office/officeart/2005/8/layout/vProcess5"/>
    <dgm:cxn modelId="{8EA0F2D3-D3D4-465B-8767-1DC9D76D407E}" type="presOf" srcId="{C1AF7A5F-998E-45AD-95BD-67E96E0877F8}" destId="{49FFC0E9-570B-4408-A94F-A2BA45A2767D}" srcOrd="0" destOrd="0" presId="urn:microsoft.com/office/officeart/2005/8/layout/vProcess5"/>
    <dgm:cxn modelId="{A1088CD7-9D17-4542-96A7-E82A6B72D46F}" type="presOf" srcId="{B8489659-1DF5-4495-80B1-94FF4AC0A1EC}" destId="{82984C00-E9C6-4FE1-AEE0-AECCADD8ED89}" srcOrd="1" destOrd="0" presId="urn:microsoft.com/office/officeart/2005/8/layout/vProcess5"/>
    <dgm:cxn modelId="{6B2EAEDD-CC14-4082-9342-F268F6E3E2C9}" type="presOf" srcId="{382891F9-096F-4687-83C7-B3DA69C2A378}" destId="{950B6B15-DC87-48B5-9669-FCDACB14C6E3}" srcOrd="1" destOrd="0" presId="urn:microsoft.com/office/officeart/2005/8/layout/vProcess5"/>
    <dgm:cxn modelId="{BC57E9F7-C98D-4C57-8D43-BA08C3F812B3}" srcId="{B1C0197B-04DC-4DC3-A684-51D16A117E65}" destId="{382891F9-096F-4687-83C7-B3DA69C2A378}" srcOrd="2" destOrd="0" parTransId="{E8CC157B-241F-4766-AB98-3F0634831878}" sibTransId="{A2E765DF-A225-4589-AD2F-9F585A38C93D}"/>
    <dgm:cxn modelId="{02C21C6B-0667-4FA0-9BF2-879441D09ADC}" type="presParOf" srcId="{26154D67-571B-41B9-8104-E06B3C0C37B2}" destId="{B039778D-9804-4D6A-82A6-5DF973256411}" srcOrd="0" destOrd="0" presId="urn:microsoft.com/office/officeart/2005/8/layout/vProcess5"/>
    <dgm:cxn modelId="{116E3D5D-0FDD-451B-BCBC-C09975981FC4}" type="presParOf" srcId="{26154D67-571B-41B9-8104-E06B3C0C37B2}" destId="{49FFC0E9-570B-4408-A94F-A2BA45A2767D}" srcOrd="1" destOrd="0" presId="urn:microsoft.com/office/officeart/2005/8/layout/vProcess5"/>
    <dgm:cxn modelId="{F2B77976-CDB6-4FBB-8E8A-52EEDDC438E2}" type="presParOf" srcId="{26154D67-571B-41B9-8104-E06B3C0C37B2}" destId="{D4176E19-B5D2-4D67-8A65-A213D15A3D2D}" srcOrd="2" destOrd="0" presId="urn:microsoft.com/office/officeart/2005/8/layout/vProcess5"/>
    <dgm:cxn modelId="{52A9EF94-6D34-4942-B79E-B99AE71EE5F6}" type="presParOf" srcId="{26154D67-571B-41B9-8104-E06B3C0C37B2}" destId="{D9E0AD6E-3E0F-49D6-AD9C-33ADF0E1E19F}" srcOrd="3" destOrd="0" presId="urn:microsoft.com/office/officeart/2005/8/layout/vProcess5"/>
    <dgm:cxn modelId="{3F39E994-88A2-4C29-BC9A-B926BD927B9E}" type="presParOf" srcId="{26154D67-571B-41B9-8104-E06B3C0C37B2}" destId="{9E083792-6B3C-4FE3-8BDC-D8AE2D1BE9C4}" srcOrd="4" destOrd="0" presId="urn:microsoft.com/office/officeart/2005/8/layout/vProcess5"/>
    <dgm:cxn modelId="{4D2B0F49-A4AA-4EC0-94FE-8297C4D7C6DA}" type="presParOf" srcId="{26154D67-571B-41B9-8104-E06B3C0C37B2}" destId="{08B9D60A-BA3C-4933-AFD3-51243F3AC2A5}" srcOrd="5" destOrd="0" presId="urn:microsoft.com/office/officeart/2005/8/layout/vProcess5"/>
    <dgm:cxn modelId="{6486E613-F7B0-4962-977B-F22CC426FEED}" type="presParOf" srcId="{26154D67-571B-41B9-8104-E06B3C0C37B2}" destId="{35A52DB3-6C6E-4B93-BC19-2CE183874D27}" srcOrd="6" destOrd="0" presId="urn:microsoft.com/office/officeart/2005/8/layout/vProcess5"/>
    <dgm:cxn modelId="{094B3B47-50BE-446D-BAC2-699D9B728120}" type="presParOf" srcId="{26154D67-571B-41B9-8104-E06B3C0C37B2}" destId="{0614010E-7E0E-4A2A-B404-EC579B3EFC84}" srcOrd="7" destOrd="0" presId="urn:microsoft.com/office/officeart/2005/8/layout/vProcess5"/>
    <dgm:cxn modelId="{4A194695-4FDF-464E-8420-8A42F320986C}" type="presParOf" srcId="{26154D67-571B-41B9-8104-E06B3C0C37B2}" destId="{E5868CFA-48AF-41DA-9C55-1F691B233F47}" srcOrd="8" destOrd="0" presId="urn:microsoft.com/office/officeart/2005/8/layout/vProcess5"/>
    <dgm:cxn modelId="{02021D33-A995-454C-8152-438A299ACEB4}" type="presParOf" srcId="{26154D67-571B-41B9-8104-E06B3C0C37B2}" destId="{82984C00-E9C6-4FE1-AEE0-AECCADD8ED89}" srcOrd="9" destOrd="0" presId="urn:microsoft.com/office/officeart/2005/8/layout/vProcess5"/>
    <dgm:cxn modelId="{1E220E43-E674-4DE1-9A51-BD87CB28DE6C}" type="presParOf" srcId="{26154D67-571B-41B9-8104-E06B3C0C37B2}" destId="{950B6B15-DC87-48B5-9669-FCDACB14C6E3}" srcOrd="10" destOrd="0" presId="urn:microsoft.com/office/officeart/2005/8/layout/vProcess5"/>
    <dgm:cxn modelId="{001223DE-E1D1-4D15-BB9B-0C6880564984}" type="presParOf" srcId="{26154D67-571B-41B9-8104-E06B3C0C37B2}" destId="{224F179C-6897-4374-B155-2250504E99CD}"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50BE492-4518-430E-A94C-609F97480F05}"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kumimoji="1" lang="ja-JP" altLang="en-US"/>
        </a:p>
      </dgm:t>
    </dgm:pt>
    <dgm:pt modelId="{A6AFB9E4-BEF5-49AA-82B9-C6009E4D9E9E}">
      <dgm:prSet phldrT="[テキスト]" custT="1"/>
      <dgm:spPr/>
      <dgm:t>
        <a:bodyPr/>
        <a:lstStyle/>
        <a:p>
          <a:r>
            <a:rPr kumimoji="1" lang="ja-JP" altLang="en-US" sz="2800" dirty="0">
              <a:latin typeface="+mn-ea"/>
              <a:ea typeface="+mn-ea"/>
            </a:rPr>
            <a:t>１人では言いにくいことでも</a:t>
          </a:r>
          <a:r>
            <a:rPr kumimoji="1" lang="ja-JP" altLang="en-US" sz="2800" dirty="0">
              <a:solidFill>
                <a:srgbClr val="FF0000"/>
              </a:solidFill>
              <a:latin typeface="+mn-ea"/>
              <a:ea typeface="+mn-ea"/>
            </a:rPr>
            <a:t>⑦みんなと一緒</a:t>
          </a:r>
          <a:r>
            <a:rPr kumimoji="1" lang="ja-JP" altLang="en-US" sz="2800" dirty="0">
              <a:latin typeface="+mn-ea"/>
              <a:ea typeface="+mn-ea"/>
            </a:rPr>
            <a:t>であれば言いやすい</a:t>
          </a:r>
        </a:p>
      </dgm:t>
    </dgm:pt>
    <dgm:pt modelId="{DEB4E351-DCD2-4DFC-9477-9975C909A5F3}" type="parTrans" cxnId="{495306A2-4497-4807-87FA-813C7A6E0C38}">
      <dgm:prSet/>
      <dgm:spPr/>
      <dgm:t>
        <a:bodyPr/>
        <a:lstStyle/>
        <a:p>
          <a:endParaRPr kumimoji="1" lang="ja-JP" altLang="en-US" sz="2400">
            <a:latin typeface="+mn-ea"/>
            <a:ea typeface="+mn-ea"/>
          </a:endParaRPr>
        </a:p>
      </dgm:t>
    </dgm:pt>
    <dgm:pt modelId="{F7227D2F-7751-480E-BBA6-729CCF72750E}" type="sibTrans" cxnId="{495306A2-4497-4807-87FA-813C7A6E0C38}">
      <dgm:prSet/>
      <dgm:spPr/>
      <dgm:t>
        <a:bodyPr/>
        <a:lstStyle/>
        <a:p>
          <a:endParaRPr kumimoji="1" lang="ja-JP" altLang="en-US" sz="2400">
            <a:latin typeface="+mn-ea"/>
            <a:ea typeface="+mn-ea"/>
          </a:endParaRPr>
        </a:p>
      </dgm:t>
    </dgm:pt>
    <dgm:pt modelId="{00C35E11-BB4C-42C5-8736-F10BF1F4F0FE}">
      <dgm:prSet phldrT="[テキスト]" custT="1"/>
      <dgm:spPr/>
      <dgm:t>
        <a:bodyPr/>
        <a:lstStyle/>
        <a:p>
          <a:r>
            <a:rPr kumimoji="1" lang="ja-JP" altLang="en-US" sz="2800" dirty="0">
              <a:solidFill>
                <a:srgbClr val="FF0000"/>
              </a:solidFill>
              <a:latin typeface="+mn-ea"/>
              <a:ea typeface="+mn-ea"/>
            </a:rPr>
            <a:t>⑧労働組合（ユニオン）</a:t>
          </a:r>
          <a:r>
            <a:rPr kumimoji="1" lang="ja-JP" altLang="en-US" sz="2800" dirty="0">
              <a:latin typeface="+mn-ea"/>
              <a:ea typeface="+mn-ea"/>
            </a:rPr>
            <a:t>という団体がある</a:t>
          </a:r>
        </a:p>
      </dgm:t>
    </dgm:pt>
    <dgm:pt modelId="{67BAD605-A450-4BCA-BCE4-400C02FCD786}" type="parTrans" cxnId="{26181CF0-1D82-42AE-B400-CC2D29FB7C89}">
      <dgm:prSet/>
      <dgm:spPr/>
      <dgm:t>
        <a:bodyPr/>
        <a:lstStyle/>
        <a:p>
          <a:endParaRPr kumimoji="1" lang="ja-JP" altLang="en-US" sz="2400">
            <a:latin typeface="+mn-ea"/>
            <a:ea typeface="+mn-ea"/>
          </a:endParaRPr>
        </a:p>
      </dgm:t>
    </dgm:pt>
    <dgm:pt modelId="{1B1A9935-7F94-4211-8FC8-3EA4363AD24B}" type="sibTrans" cxnId="{26181CF0-1D82-42AE-B400-CC2D29FB7C89}">
      <dgm:prSet/>
      <dgm:spPr/>
      <dgm:t>
        <a:bodyPr/>
        <a:lstStyle/>
        <a:p>
          <a:endParaRPr kumimoji="1" lang="ja-JP" altLang="en-US" sz="2400">
            <a:latin typeface="+mn-ea"/>
            <a:ea typeface="+mn-ea"/>
          </a:endParaRPr>
        </a:p>
      </dgm:t>
    </dgm:pt>
    <dgm:pt modelId="{35416294-33FF-4BDA-901E-92388B8AF35C}">
      <dgm:prSet phldrT="[テキスト]" custT="1"/>
      <dgm:spPr/>
      <dgm:t>
        <a:bodyPr/>
        <a:lstStyle/>
        <a:p>
          <a:r>
            <a:rPr kumimoji="1" lang="ja-JP" altLang="en-US" sz="2800" dirty="0">
              <a:latin typeface="+mn-ea"/>
              <a:ea typeface="+mn-ea"/>
            </a:rPr>
            <a:t>法律を守らない会社を取り締まる</a:t>
          </a:r>
          <a:r>
            <a:rPr kumimoji="1" lang="ja-JP" altLang="en-US" sz="2800" dirty="0">
              <a:solidFill>
                <a:srgbClr val="FF0000"/>
              </a:solidFill>
              <a:latin typeface="+mn-ea"/>
              <a:ea typeface="+mn-ea"/>
            </a:rPr>
            <a:t>⑪労働基準監督署</a:t>
          </a:r>
          <a:r>
            <a:rPr kumimoji="1" lang="ja-JP" altLang="en-US" sz="2800" dirty="0">
              <a:latin typeface="+mn-ea"/>
              <a:ea typeface="+mn-ea"/>
            </a:rPr>
            <a:t>という機関がある</a:t>
          </a:r>
        </a:p>
      </dgm:t>
    </dgm:pt>
    <dgm:pt modelId="{5E84F9CC-3716-4761-AFF4-3F33F5AB3B34}" type="parTrans" cxnId="{D1324E38-D1E2-4F52-AA95-4CD7A24E4447}">
      <dgm:prSet/>
      <dgm:spPr/>
      <dgm:t>
        <a:bodyPr/>
        <a:lstStyle/>
        <a:p>
          <a:endParaRPr kumimoji="1" lang="ja-JP" altLang="en-US" sz="2400">
            <a:latin typeface="+mn-ea"/>
            <a:ea typeface="+mn-ea"/>
          </a:endParaRPr>
        </a:p>
      </dgm:t>
    </dgm:pt>
    <dgm:pt modelId="{19E80419-57F2-4DC6-A5EF-51142BE3F2D2}" type="sibTrans" cxnId="{D1324E38-D1E2-4F52-AA95-4CD7A24E4447}">
      <dgm:prSet/>
      <dgm:spPr/>
      <dgm:t>
        <a:bodyPr/>
        <a:lstStyle/>
        <a:p>
          <a:endParaRPr kumimoji="1" lang="ja-JP" altLang="en-US" sz="2400">
            <a:latin typeface="+mn-ea"/>
            <a:ea typeface="+mn-ea"/>
          </a:endParaRPr>
        </a:p>
      </dgm:t>
    </dgm:pt>
    <dgm:pt modelId="{860D45F6-E796-4170-9E05-CB6363F2E731}">
      <dgm:prSet phldrT="[テキスト]" custT="1"/>
      <dgm:spPr/>
      <dgm:t>
        <a:bodyPr/>
        <a:lstStyle/>
        <a:p>
          <a:r>
            <a:rPr kumimoji="1" lang="ja-JP" altLang="en-US" sz="2800" dirty="0">
              <a:latin typeface="+mn-ea"/>
              <a:ea typeface="+mn-ea"/>
            </a:rPr>
            <a:t>働く時のトラブルは法律の専門家である弁護士に相談することも有効</a:t>
          </a:r>
        </a:p>
      </dgm:t>
    </dgm:pt>
    <dgm:pt modelId="{7AE5ECB6-62FF-43C4-8F6F-C5B47AE9D95B}" type="parTrans" cxnId="{7E994851-5B58-4EEB-A222-23D177F947ED}">
      <dgm:prSet/>
      <dgm:spPr/>
      <dgm:t>
        <a:bodyPr/>
        <a:lstStyle/>
        <a:p>
          <a:endParaRPr kumimoji="1" lang="ja-JP" altLang="en-US" sz="2400">
            <a:latin typeface="+mn-ea"/>
            <a:ea typeface="+mn-ea"/>
          </a:endParaRPr>
        </a:p>
      </dgm:t>
    </dgm:pt>
    <dgm:pt modelId="{527A3191-F9DF-43A9-9B55-839C1A8FFE23}" type="sibTrans" cxnId="{7E994851-5B58-4EEB-A222-23D177F947ED}">
      <dgm:prSet/>
      <dgm:spPr/>
      <dgm:t>
        <a:bodyPr/>
        <a:lstStyle/>
        <a:p>
          <a:endParaRPr kumimoji="1" lang="ja-JP" altLang="en-US" sz="2400">
            <a:latin typeface="+mn-ea"/>
            <a:ea typeface="+mn-ea"/>
          </a:endParaRPr>
        </a:p>
      </dgm:t>
    </dgm:pt>
    <dgm:pt modelId="{F34D7D13-28E0-4ED3-861F-23103786B7F0}">
      <dgm:prSet phldrT="[テキスト]" custT="1"/>
      <dgm:spPr/>
      <dgm:t>
        <a:bodyPr/>
        <a:lstStyle/>
        <a:p>
          <a:r>
            <a:rPr kumimoji="1" lang="ja-JP" altLang="en-US" sz="2800" dirty="0">
              <a:solidFill>
                <a:srgbClr val="FF0000"/>
              </a:solidFill>
              <a:latin typeface="+mn-ea"/>
              <a:ea typeface="+mn-ea"/>
            </a:rPr>
            <a:t>⑩憲法</a:t>
          </a:r>
          <a:r>
            <a:rPr kumimoji="1" lang="ja-JP" altLang="en-US" sz="2800" dirty="0">
              <a:latin typeface="+mn-ea"/>
              <a:ea typeface="+mn-ea"/>
            </a:rPr>
            <a:t>で会社と話し合いをする権利が認められている</a:t>
          </a:r>
        </a:p>
      </dgm:t>
    </dgm:pt>
    <dgm:pt modelId="{11D5626C-3A7A-466A-9EC2-51796E755498}" type="parTrans" cxnId="{0AF97EF2-A746-412D-AB92-1C7F6E52FA98}">
      <dgm:prSet/>
      <dgm:spPr/>
      <dgm:t>
        <a:bodyPr/>
        <a:lstStyle/>
        <a:p>
          <a:endParaRPr kumimoji="1" lang="ja-JP" altLang="en-US" sz="2400">
            <a:latin typeface="+mn-ea"/>
            <a:ea typeface="+mn-ea"/>
          </a:endParaRPr>
        </a:p>
      </dgm:t>
    </dgm:pt>
    <dgm:pt modelId="{A005AA1B-B017-4570-BDA0-26C94401FD40}" type="sibTrans" cxnId="{0AF97EF2-A746-412D-AB92-1C7F6E52FA98}">
      <dgm:prSet/>
      <dgm:spPr/>
      <dgm:t>
        <a:bodyPr/>
        <a:lstStyle/>
        <a:p>
          <a:endParaRPr kumimoji="1" lang="ja-JP" altLang="en-US" sz="2400">
            <a:latin typeface="+mn-ea"/>
            <a:ea typeface="+mn-ea"/>
          </a:endParaRPr>
        </a:p>
      </dgm:t>
    </dgm:pt>
    <dgm:pt modelId="{610F4E1F-F068-483B-A7D2-4D3CF383E601}">
      <dgm:prSet phldrT="[テキスト]" custT="1"/>
      <dgm:spPr/>
      <dgm:t>
        <a:bodyPr/>
        <a:lstStyle/>
        <a:p>
          <a:r>
            <a:rPr kumimoji="1" lang="ja-JP" altLang="en-US" sz="2800" dirty="0">
              <a:latin typeface="+mn-ea"/>
              <a:ea typeface="+mn-ea"/>
            </a:rPr>
            <a:t>会社と</a:t>
          </a:r>
          <a:r>
            <a:rPr kumimoji="1" lang="ja-JP" altLang="en-US" sz="2800" dirty="0">
              <a:solidFill>
                <a:srgbClr val="FF0000"/>
              </a:solidFill>
              <a:latin typeface="+mn-ea"/>
              <a:ea typeface="+mn-ea"/>
            </a:rPr>
            <a:t>⑨話し合い</a:t>
          </a:r>
          <a:r>
            <a:rPr kumimoji="1" lang="ja-JP" altLang="en-US" sz="2800" dirty="0">
              <a:latin typeface="+mn-ea"/>
              <a:ea typeface="+mn-ea"/>
            </a:rPr>
            <a:t>をして法律違反や労働条件を改善するための団体</a:t>
          </a:r>
        </a:p>
      </dgm:t>
    </dgm:pt>
    <dgm:pt modelId="{6D3A1500-889B-4185-9363-EB17372AA1B9}" type="parTrans" cxnId="{6471F582-B6ED-44D4-B3AB-8D79DD3E5D62}">
      <dgm:prSet/>
      <dgm:spPr/>
      <dgm:t>
        <a:bodyPr/>
        <a:lstStyle/>
        <a:p>
          <a:endParaRPr kumimoji="1" lang="ja-JP" altLang="en-US" sz="2400">
            <a:latin typeface="+mn-ea"/>
            <a:ea typeface="+mn-ea"/>
          </a:endParaRPr>
        </a:p>
      </dgm:t>
    </dgm:pt>
    <dgm:pt modelId="{E4D12252-2AC8-4F0A-B2E0-5D83B3C1E376}" type="sibTrans" cxnId="{6471F582-B6ED-44D4-B3AB-8D79DD3E5D62}">
      <dgm:prSet/>
      <dgm:spPr/>
      <dgm:t>
        <a:bodyPr/>
        <a:lstStyle/>
        <a:p>
          <a:endParaRPr kumimoji="1" lang="ja-JP" altLang="en-US" sz="2400">
            <a:latin typeface="+mn-ea"/>
            <a:ea typeface="+mn-ea"/>
          </a:endParaRPr>
        </a:p>
      </dgm:t>
    </dgm:pt>
    <dgm:pt modelId="{BF46830F-A5C8-4944-BA7A-F436295F911B}" type="pres">
      <dgm:prSet presAssocID="{350BE492-4518-430E-A94C-609F97480F05}" presName="vert0" presStyleCnt="0">
        <dgm:presLayoutVars>
          <dgm:dir/>
          <dgm:animOne val="branch"/>
          <dgm:animLvl val="lvl"/>
        </dgm:presLayoutVars>
      </dgm:prSet>
      <dgm:spPr/>
    </dgm:pt>
    <dgm:pt modelId="{091D569E-628F-4FF7-BF91-6600DA7F8CE8}" type="pres">
      <dgm:prSet presAssocID="{A6AFB9E4-BEF5-49AA-82B9-C6009E4D9E9E}" presName="thickLine" presStyleLbl="alignNode1" presStyleIdx="0" presStyleCnt="6"/>
      <dgm:spPr/>
    </dgm:pt>
    <dgm:pt modelId="{374E697D-1AAC-4F75-9468-C011F4DC1844}" type="pres">
      <dgm:prSet presAssocID="{A6AFB9E4-BEF5-49AA-82B9-C6009E4D9E9E}" presName="horz1" presStyleCnt="0"/>
      <dgm:spPr/>
    </dgm:pt>
    <dgm:pt modelId="{E0E2DB9C-058D-45A4-9324-3E5BF89173F5}" type="pres">
      <dgm:prSet presAssocID="{A6AFB9E4-BEF5-49AA-82B9-C6009E4D9E9E}" presName="tx1" presStyleLbl="revTx" presStyleIdx="0" presStyleCnt="6"/>
      <dgm:spPr/>
    </dgm:pt>
    <dgm:pt modelId="{8855AE05-C5B8-4C41-9AD2-AA74C5EF6ABE}" type="pres">
      <dgm:prSet presAssocID="{A6AFB9E4-BEF5-49AA-82B9-C6009E4D9E9E}" presName="vert1" presStyleCnt="0"/>
      <dgm:spPr/>
    </dgm:pt>
    <dgm:pt modelId="{88A744DA-7ECC-46EF-98B7-A784BC53A605}" type="pres">
      <dgm:prSet presAssocID="{00C35E11-BB4C-42C5-8736-F10BF1F4F0FE}" presName="thickLine" presStyleLbl="alignNode1" presStyleIdx="1" presStyleCnt="6"/>
      <dgm:spPr/>
    </dgm:pt>
    <dgm:pt modelId="{976EAAFC-DD7D-426A-85D6-BB28F19D626F}" type="pres">
      <dgm:prSet presAssocID="{00C35E11-BB4C-42C5-8736-F10BF1F4F0FE}" presName="horz1" presStyleCnt="0"/>
      <dgm:spPr/>
    </dgm:pt>
    <dgm:pt modelId="{68171173-8DB3-439B-ACF7-50439556B3A7}" type="pres">
      <dgm:prSet presAssocID="{00C35E11-BB4C-42C5-8736-F10BF1F4F0FE}" presName="tx1" presStyleLbl="revTx" presStyleIdx="1" presStyleCnt="6"/>
      <dgm:spPr/>
    </dgm:pt>
    <dgm:pt modelId="{F28D7BF6-1F88-4162-BE9A-F0629B6A01F3}" type="pres">
      <dgm:prSet presAssocID="{00C35E11-BB4C-42C5-8736-F10BF1F4F0FE}" presName="vert1" presStyleCnt="0"/>
      <dgm:spPr/>
    </dgm:pt>
    <dgm:pt modelId="{29B6AE38-5616-44BB-8770-46C9F490D94B}" type="pres">
      <dgm:prSet presAssocID="{610F4E1F-F068-483B-A7D2-4D3CF383E601}" presName="thickLine" presStyleLbl="alignNode1" presStyleIdx="2" presStyleCnt="6"/>
      <dgm:spPr/>
    </dgm:pt>
    <dgm:pt modelId="{33986133-4205-4EE6-A3CD-6B77375D10B5}" type="pres">
      <dgm:prSet presAssocID="{610F4E1F-F068-483B-A7D2-4D3CF383E601}" presName="horz1" presStyleCnt="0"/>
      <dgm:spPr/>
    </dgm:pt>
    <dgm:pt modelId="{6EFDC8EB-7427-4909-AD53-C151583663AC}" type="pres">
      <dgm:prSet presAssocID="{610F4E1F-F068-483B-A7D2-4D3CF383E601}" presName="tx1" presStyleLbl="revTx" presStyleIdx="2" presStyleCnt="6"/>
      <dgm:spPr/>
    </dgm:pt>
    <dgm:pt modelId="{E5A688AD-E4E2-4973-8E31-86DCB04087A6}" type="pres">
      <dgm:prSet presAssocID="{610F4E1F-F068-483B-A7D2-4D3CF383E601}" presName="vert1" presStyleCnt="0"/>
      <dgm:spPr/>
    </dgm:pt>
    <dgm:pt modelId="{3BB9A698-F66F-48D5-9843-EA80FC237635}" type="pres">
      <dgm:prSet presAssocID="{F34D7D13-28E0-4ED3-861F-23103786B7F0}" presName="thickLine" presStyleLbl="alignNode1" presStyleIdx="3" presStyleCnt="6"/>
      <dgm:spPr/>
    </dgm:pt>
    <dgm:pt modelId="{D9443953-3EAC-4921-AFE5-6680043B8AE2}" type="pres">
      <dgm:prSet presAssocID="{F34D7D13-28E0-4ED3-861F-23103786B7F0}" presName="horz1" presStyleCnt="0"/>
      <dgm:spPr/>
    </dgm:pt>
    <dgm:pt modelId="{67ACD95C-3B60-4FFA-AFD3-0AAD56BF46BF}" type="pres">
      <dgm:prSet presAssocID="{F34D7D13-28E0-4ED3-861F-23103786B7F0}" presName="tx1" presStyleLbl="revTx" presStyleIdx="3" presStyleCnt="6"/>
      <dgm:spPr/>
    </dgm:pt>
    <dgm:pt modelId="{5A28C872-F0FE-42D4-8C1C-E8136296213B}" type="pres">
      <dgm:prSet presAssocID="{F34D7D13-28E0-4ED3-861F-23103786B7F0}" presName="vert1" presStyleCnt="0"/>
      <dgm:spPr/>
    </dgm:pt>
    <dgm:pt modelId="{1F1D505C-4D13-405A-B29C-31260BCD82A1}" type="pres">
      <dgm:prSet presAssocID="{35416294-33FF-4BDA-901E-92388B8AF35C}" presName="thickLine" presStyleLbl="alignNode1" presStyleIdx="4" presStyleCnt="6"/>
      <dgm:spPr/>
    </dgm:pt>
    <dgm:pt modelId="{E3805B2E-6F19-4E74-934E-59D0070F077A}" type="pres">
      <dgm:prSet presAssocID="{35416294-33FF-4BDA-901E-92388B8AF35C}" presName="horz1" presStyleCnt="0"/>
      <dgm:spPr/>
    </dgm:pt>
    <dgm:pt modelId="{F94765C8-9D3D-46F9-85B9-B309A9DC21CF}" type="pres">
      <dgm:prSet presAssocID="{35416294-33FF-4BDA-901E-92388B8AF35C}" presName="tx1" presStyleLbl="revTx" presStyleIdx="4" presStyleCnt="6"/>
      <dgm:spPr/>
    </dgm:pt>
    <dgm:pt modelId="{40DF3E74-CA89-4081-808A-0FDE91B5EF29}" type="pres">
      <dgm:prSet presAssocID="{35416294-33FF-4BDA-901E-92388B8AF35C}" presName="vert1" presStyleCnt="0"/>
      <dgm:spPr/>
    </dgm:pt>
    <dgm:pt modelId="{483EFCF8-54F8-4D48-9A6B-48D374B0AA73}" type="pres">
      <dgm:prSet presAssocID="{860D45F6-E796-4170-9E05-CB6363F2E731}" presName="thickLine" presStyleLbl="alignNode1" presStyleIdx="5" presStyleCnt="6"/>
      <dgm:spPr/>
    </dgm:pt>
    <dgm:pt modelId="{A63531F3-9E14-4B38-8261-B415EC03F44F}" type="pres">
      <dgm:prSet presAssocID="{860D45F6-E796-4170-9E05-CB6363F2E731}" presName="horz1" presStyleCnt="0"/>
      <dgm:spPr/>
    </dgm:pt>
    <dgm:pt modelId="{DBBAD19A-6B24-451C-8DFB-5EF42433A3F0}" type="pres">
      <dgm:prSet presAssocID="{860D45F6-E796-4170-9E05-CB6363F2E731}" presName="tx1" presStyleLbl="revTx" presStyleIdx="5" presStyleCnt="6"/>
      <dgm:spPr/>
    </dgm:pt>
    <dgm:pt modelId="{E6DED254-FA89-4568-8338-BC3682988288}" type="pres">
      <dgm:prSet presAssocID="{860D45F6-E796-4170-9E05-CB6363F2E731}" presName="vert1" presStyleCnt="0"/>
      <dgm:spPr/>
    </dgm:pt>
  </dgm:ptLst>
  <dgm:cxnLst>
    <dgm:cxn modelId="{90469D15-FF9B-43C7-BDCE-B756C3DFF005}" type="presOf" srcId="{610F4E1F-F068-483B-A7D2-4D3CF383E601}" destId="{6EFDC8EB-7427-4909-AD53-C151583663AC}" srcOrd="0" destOrd="0" presId="urn:microsoft.com/office/officeart/2008/layout/LinedList"/>
    <dgm:cxn modelId="{67F52321-589A-49FB-898A-13E502A8E9D0}" type="presOf" srcId="{860D45F6-E796-4170-9E05-CB6363F2E731}" destId="{DBBAD19A-6B24-451C-8DFB-5EF42433A3F0}" srcOrd="0" destOrd="0" presId="urn:microsoft.com/office/officeart/2008/layout/LinedList"/>
    <dgm:cxn modelId="{FD87C927-B9F6-4253-B4E9-A39B2EA76D93}" type="presOf" srcId="{350BE492-4518-430E-A94C-609F97480F05}" destId="{BF46830F-A5C8-4944-BA7A-F436295F911B}" srcOrd="0" destOrd="0" presId="urn:microsoft.com/office/officeart/2008/layout/LinedList"/>
    <dgm:cxn modelId="{DE71B828-4535-4803-81AE-F5BBE30A408F}" type="presOf" srcId="{35416294-33FF-4BDA-901E-92388B8AF35C}" destId="{F94765C8-9D3D-46F9-85B9-B309A9DC21CF}" srcOrd="0" destOrd="0" presId="urn:microsoft.com/office/officeart/2008/layout/LinedList"/>
    <dgm:cxn modelId="{D1324E38-D1E2-4F52-AA95-4CD7A24E4447}" srcId="{350BE492-4518-430E-A94C-609F97480F05}" destId="{35416294-33FF-4BDA-901E-92388B8AF35C}" srcOrd="4" destOrd="0" parTransId="{5E84F9CC-3716-4761-AFF4-3F33F5AB3B34}" sibTransId="{19E80419-57F2-4DC6-A5EF-51142BE3F2D2}"/>
    <dgm:cxn modelId="{D557AD39-08A6-4E4D-BBB2-91BDF39A8508}" type="presOf" srcId="{F34D7D13-28E0-4ED3-861F-23103786B7F0}" destId="{67ACD95C-3B60-4FFA-AFD3-0AAD56BF46BF}" srcOrd="0" destOrd="0" presId="urn:microsoft.com/office/officeart/2008/layout/LinedList"/>
    <dgm:cxn modelId="{7E994851-5B58-4EEB-A222-23D177F947ED}" srcId="{350BE492-4518-430E-A94C-609F97480F05}" destId="{860D45F6-E796-4170-9E05-CB6363F2E731}" srcOrd="5" destOrd="0" parTransId="{7AE5ECB6-62FF-43C4-8F6F-C5B47AE9D95B}" sibTransId="{527A3191-F9DF-43A9-9B55-839C1A8FFE23}"/>
    <dgm:cxn modelId="{6471F582-B6ED-44D4-B3AB-8D79DD3E5D62}" srcId="{350BE492-4518-430E-A94C-609F97480F05}" destId="{610F4E1F-F068-483B-A7D2-4D3CF383E601}" srcOrd="2" destOrd="0" parTransId="{6D3A1500-889B-4185-9363-EB17372AA1B9}" sibTransId="{E4D12252-2AC8-4F0A-B2E0-5D83B3C1E376}"/>
    <dgm:cxn modelId="{495306A2-4497-4807-87FA-813C7A6E0C38}" srcId="{350BE492-4518-430E-A94C-609F97480F05}" destId="{A6AFB9E4-BEF5-49AA-82B9-C6009E4D9E9E}" srcOrd="0" destOrd="0" parTransId="{DEB4E351-DCD2-4DFC-9477-9975C909A5F3}" sibTransId="{F7227D2F-7751-480E-BBA6-729CCF72750E}"/>
    <dgm:cxn modelId="{2A4F6AB2-EC74-4B19-ABB4-CA7620419940}" type="presOf" srcId="{A6AFB9E4-BEF5-49AA-82B9-C6009E4D9E9E}" destId="{E0E2DB9C-058D-45A4-9324-3E5BF89173F5}" srcOrd="0" destOrd="0" presId="urn:microsoft.com/office/officeart/2008/layout/LinedList"/>
    <dgm:cxn modelId="{0F7D69D4-2DD0-40E0-82BA-A3DA8AEA6DC1}" type="presOf" srcId="{00C35E11-BB4C-42C5-8736-F10BF1F4F0FE}" destId="{68171173-8DB3-439B-ACF7-50439556B3A7}" srcOrd="0" destOrd="0" presId="urn:microsoft.com/office/officeart/2008/layout/LinedList"/>
    <dgm:cxn modelId="{26181CF0-1D82-42AE-B400-CC2D29FB7C89}" srcId="{350BE492-4518-430E-A94C-609F97480F05}" destId="{00C35E11-BB4C-42C5-8736-F10BF1F4F0FE}" srcOrd="1" destOrd="0" parTransId="{67BAD605-A450-4BCA-BCE4-400C02FCD786}" sibTransId="{1B1A9935-7F94-4211-8FC8-3EA4363AD24B}"/>
    <dgm:cxn modelId="{0AF97EF2-A746-412D-AB92-1C7F6E52FA98}" srcId="{350BE492-4518-430E-A94C-609F97480F05}" destId="{F34D7D13-28E0-4ED3-861F-23103786B7F0}" srcOrd="3" destOrd="0" parTransId="{11D5626C-3A7A-466A-9EC2-51796E755498}" sibTransId="{A005AA1B-B017-4570-BDA0-26C94401FD40}"/>
    <dgm:cxn modelId="{6108DB7B-F2CC-4471-9DE3-E976C05A3377}" type="presParOf" srcId="{BF46830F-A5C8-4944-BA7A-F436295F911B}" destId="{091D569E-628F-4FF7-BF91-6600DA7F8CE8}" srcOrd="0" destOrd="0" presId="urn:microsoft.com/office/officeart/2008/layout/LinedList"/>
    <dgm:cxn modelId="{9D2CD83B-4924-4EC8-993C-F2088A2273A2}" type="presParOf" srcId="{BF46830F-A5C8-4944-BA7A-F436295F911B}" destId="{374E697D-1AAC-4F75-9468-C011F4DC1844}" srcOrd="1" destOrd="0" presId="urn:microsoft.com/office/officeart/2008/layout/LinedList"/>
    <dgm:cxn modelId="{98C92082-1110-4582-9731-EE4112ABB30D}" type="presParOf" srcId="{374E697D-1AAC-4F75-9468-C011F4DC1844}" destId="{E0E2DB9C-058D-45A4-9324-3E5BF89173F5}" srcOrd="0" destOrd="0" presId="urn:microsoft.com/office/officeart/2008/layout/LinedList"/>
    <dgm:cxn modelId="{1A5E76B3-F80E-4520-B847-3B060410CC30}" type="presParOf" srcId="{374E697D-1AAC-4F75-9468-C011F4DC1844}" destId="{8855AE05-C5B8-4C41-9AD2-AA74C5EF6ABE}" srcOrd="1" destOrd="0" presId="urn:microsoft.com/office/officeart/2008/layout/LinedList"/>
    <dgm:cxn modelId="{E5DCF92F-9448-4EE2-8D6D-DA8352C4A92D}" type="presParOf" srcId="{BF46830F-A5C8-4944-BA7A-F436295F911B}" destId="{88A744DA-7ECC-46EF-98B7-A784BC53A605}" srcOrd="2" destOrd="0" presId="urn:microsoft.com/office/officeart/2008/layout/LinedList"/>
    <dgm:cxn modelId="{B9E0EE56-2220-4B7C-A70A-D412CD8C7A70}" type="presParOf" srcId="{BF46830F-A5C8-4944-BA7A-F436295F911B}" destId="{976EAAFC-DD7D-426A-85D6-BB28F19D626F}" srcOrd="3" destOrd="0" presId="urn:microsoft.com/office/officeart/2008/layout/LinedList"/>
    <dgm:cxn modelId="{D3E534C1-84CF-44FF-B44A-EA6252F37F72}" type="presParOf" srcId="{976EAAFC-DD7D-426A-85D6-BB28F19D626F}" destId="{68171173-8DB3-439B-ACF7-50439556B3A7}" srcOrd="0" destOrd="0" presId="urn:microsoft.com/office/officeart/2008/layout/LinedList"/>
    <dgm:cxn modelId="{E28E90C1-2E65-47FD-8E35-DC9192EA963B}" type="presParOf" srcId="{976EAAFC-DD7D-426A-85D6-BB28F19D626F}" destId="{F28D7BF6-1F88-4162-BE9A-F0629B6A01F3}" srcOrd="1" destOrd="0" presId="urn:microsoft.com/office/officeart/2008/layout/LinedList"/>
    <dgm:cxn modelId="{7C9B9A4B-020C-4752-9604-C34820E05107}" type="presParOf" srcId="{BF46830F-A5C8-4944-BA7A-F436295F911B}" destId="{29B6AE38-5616-44BB-8770-46C9F490D94B}" srcOrd="4" destOrd="0" presId="urn:microsoft.com/office/officeart/2008/layout/LinedList"/>
    <dgm:cxn modelId="{AE197E08-E262-4CA5-B110-70E14C9E7A9F}" type="presParOf" srcId="{BF46830F-A5C8-4944-BA7A-F436295F911B}" destId="{33986133-4205-4EE6-A3CD-6B77375D10B5}" srcOrd="5" destOrd="0" presId="urn:microsoft.com/office/officeart/2008/layout/LinedList"/>
    <dgm:cxn modelId="{6E9E5508-0E76-44CB-BCA0-66EC6C58106F}" type="presParOf" srcId="{33986133-4205-4EE6-A3CD-6B77375D10B5}" destId="{6EFDC8EB-7427-4909-AD53-C151583663AC}" srcOrd="0" destOrd="0" presId="urn:microsoft.com/office/officeart/2008/layout/LinedList"/>
    <dgm:cxn modelId="{1E9E4439-CED9-4963-8522-52323F8AEB1F}" type="presParOf" srcId="{33986133-4205-4EE6-A3CD-6B77375D10B5}" destId="{E5A688AD-E4E2-4973-8E31-86DCB04087A6}" srcOrd="1" destOrd="0" presId="urn:microsoft.com/office/officeart/2008/layout/LinedList"/>
    <dgm:cxn modelId="{08A729D6-4303-432F-8036-DAF135777AC0}" type="presParOf" srcId="{BF46830F-A5C8-4944-BA7A-F436295F911B}" destId="{3BB9A698-F66F-48D5-9843-EA80FC237635}" srcOrd="6" destOrd="0" presId="urn:microsoft.com/office/officeart/2008/layout/LinedList"/>
    <dgm:cxn modelId="{D736BDDF-C718-4866-98E6-A5604807EB34}" type="presParOf" srcId="{BF46830F-A5C8-4944-BA7A-F436295F911B}" destId="{D9443953-3EAC-4921-AFE5-6680043B8AE2}" srcOrd="7" destOrd="0" presId="urn:microsoft.com/office/officeart/2008/layout/LinedList"/>
    <dgm:cxn modelId="{05BDFAE0-7CBB-4513-ABD9-5EE28FD7C648}" type="presParOf" srcId="{D9443953-3EAC-4921-AFE5-6680043B8AE2}" destId="{67ACD95C-3B60-4FFA-AFD3-0AAD56BF46BF}" srcOrd="0" destOrd="0" presId="urn:microsoft.com/office/officeart/2008/layout/LinedList"/>
    <dgm:cxn modelId="{74771E8A-C371-448A-AF24-774718FBAF37}" type="presParOf" srcId="{D9443953-3EAC-4921-AFE5-6680043B8AE2}" destId="{5A28C872-F0FE-42D4-8C1C-E8136296213B}" srcOrd="1" destOrd="0" presId="urn:microsoft.com/office/officeart/2008/layout/LinedList"/>
    <dgm:cxn modelId="{0857A8A7-C099-49C5-B6AA-45119DC3470E}" type="presParOf" srcId="{BF46830F-A5C8-4944-BA7A-F436295F911B}" destId="{1F1D505C-4D13-405A-B29C-31260BCD82A1}" srcOrd="8" destOrd="0" presId="urn:microsoft.com/office/officeart/2008/layout/LinedList"/>
    <dgm:cxn modelId="{BF1DE8F0-E858-4581-BB1A-C0032A6D8CD2}" type="presParOf" srcId="{BF46830F-A5C8-4944-BA7A-F436295F911B}" destId="{E3805B2E-6F19-4E74-934E-59D0070F077A}" srcOrd="9" destOrd="0" presId="urn:microsoft.com/office/officeart/2008/layout/LinedList"/>
    <dgm:cxn modelId="{97290546-632B-4AE5-8B81-1ECDCBFC8E4E}" type="presParOf" srcId="{E3805B2E-6F19-4E74-934E-59D0070F077A}" destId="{F94765C8-9D3D-46F9-85B9-B309A9DC21CF}" srcOrd="0" destOrd="0" presId="urn:microsoft.com/office/officeart/2008/layout/LinedList"/>
    <dgm:cxn modelId="{43404379-C9F6-402E-9C12-1E93DDDAA99D}" type="presParOf" srcId="{E3805B2E-6F19-4E74-934E-59D0070F077A}" destId="{40DF3E74-CA89-4081-808A-0FDE91B5EF29}" srcOrd="1" destOrd="0" presId="urn:microsoft.com/office/officeart/2008/layout/LinedList"/>
    <dgm:cxn modelId="{EB9BB4A2-6C48-48DE-A2E0-29908920820F}" type="presParOf" srcId="{BF46830F-A5C8-4944-BA7A-F436295F911B}" destId="{483EFCF8-54F8-4D48-9A6B-48D374B0AA73}" srcOrd="10" destOrd="0" presId="urn:microsoft.com/office/officeart/2008/layout/LinedList"/>
    <dgm:cxn modelId="{CDAA28D5-5B10-4D0F-9528-48C6DF172DC6}" type="presParOf" srcId="{BF46830F-A5C8-4944-BA7A-F436295F911B}" destId="{A63531F3-9E14-4B38-8261-B415EC03F44F}" srcOrd="11" destOrd="0" presId="urn:microsoft.com/office/officeart/2008/layout/LinedList"/>
    <dgm:cxn modelId="{E32572FB-52CD-4D18-8C50-0C5D8D654ADE}" type="presParOf" srcId="{A63531F3-9E14-4B38-8261-B415EC03F44F}" destId="{DBBAD19A-6B24-451C-8DFB-5EF42433A3F0}" srcOrd="0" destOrd="0" presId="urn:microsoft.com/office/officeart/2008/layout/LinedList"/>
    <dgm:cxn modelId="{96C89D9E-E2CD-48F5-940F-B1B1241A077D}" type="presParOf" srcId="{A63531F3-9E14-4B38-8261-B415EC03F44F}" destId="{E6DED254-FA89-4568-8338-BC3682988288}"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7027113-2783-4D24-9262-6CD49C1FEF65}"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kumimoji="1" lang="ja-JP" altLang="en-US"/>
        </a:p>
      </dgm:t>
    </dgm:pt>
    <dgm:pt modelId="{CE596EC6-5CE5-487C-901B-E3A7BC32896B}">
      <dgm:prSet phldrT="[テキスト]" custT="1"/>
      <dgm:spPr>
        <a:solidFill>
          <a:schemeClr val="tx1"/>
        </a:solidFill>
      </dgm:spPr>
      <dgm:t>
        <a:bodyPr/>
        <a:lstStyle/>
        <a:p>
          <a:r>
            <a:rPr kumimoji="1" lang="ja-JP" altLang="en-US" sz="2800" dirty="0"/>
            <a:t>違法状態</a:t>
          </a:r>
        </a:p>
      </dgm:t>
    </dgm:pt>
    <dgm:pt modelId="{35717A01-EE45-4F04-85ED-FE49A6EB1441}" type="parTrans" cxnId="{E98DEE1D-111B-4FF2-91B0-DB40A9502E22}">
      <dgm:prSet/>
      <dgm:spPr/>
      <dgm:t>
        <a:bodyPr/>
        <a:lstStyle/>
        <a:p>
          <a:endParaRPr kumimoji="1" lang="ja-JP" altLang="en-US"/>
        </a:p>
      </dgm:t>
    </dgm:pt>
    <dgm:pt modelId="{60D15E48-5ED1-44CD-A44E-0E9D1595F548}" type="sibTrans" cxnId="{E98DEE1D-111B-4FF2-91B0-DB40A9502E22}">
      <dgm:prSet/>
      <dgm:spPr/>
      <dgm:t>
        <a:bodyPr/>
        <a:lstStyle/>
        <a:p>
          <a:endParaRPr kumimoji="1" lang="ja-JP" altLang="en-US"/>
        </a:p>
      </dgm:t>
    </dgm:pt>
    <dgm:pt modelId="{2307DAD9-FD4F-40F4-BF0E-31E62D12F3BA}">
      <dgm:prSet phldrT="[テキスト]" custT="1"/>
      <dgm:spPr>
        <a:solidFill>
          <a:schemeClr val="accent1">
            <a:lumMod val="40000"/>
            <a:lumOff val="60000"/>
          </a:schemeClr>
        </a:solidFill>
      </dgm:spPr>
      <dgm:t>
        <a:bodyPr/>
        <a:lstStyle/>
        <a:p>
          <a:r>
            <a:rPr kumimoji="1" lang="ja-JP" altLang="en-US" sz="2800" dirty="0"/>
            <a:t>気付かず</a:t>
          </a:r>
        </a:p>
      </dgm:t>
    </dgm:pt>
    <dgm:pt modelId="{69769A52-2495-4BFE-8959-931542DA0481}" type="parTrans" cxnId="{3D8F447A-FFD4-427F-833F-BCA47B9C1CC2}">
      <dgm:prSet>
        <dgm:style>
          <a:lnRef idx="1">
            <a:schemeClr val="accent2"/>
          </a:lnRef>
          <a:fillRef idx="0">
            <a:schemeClr val="accent2"/>
          </a:fillRef>
          <a:effectRef idx="0">
            <a:schemeClr val="accent2"/>
          </a:effectRef>
          <a:fontRef idx="minor">
            <a:schemeClr val="tx1"/>
          </a:fontRef>
        </dgm:style>
      </dgm:prSet>
      <dgm:spPr>
        <a:ln w="38100">
          <a:solidFill>
            <a:schemeClr val="accent1">
              <a:lumMod val="60000"/>
              <a:lumOff val="40000"/>
            </a:schemeClr>
          </a:solidFill>
        </a:ln>
      </dgm:spPr>
      <dgm:t>
        <a:bodyPr/>
        <a:lstStyle/>
        <a:p>
          <a:endParaRPr kumimoji="1" lang="ja-JP" altLang="en-US"/>
        </a:p>
      </dgm:t>
    </dgm:pt>
    <dgm:pt modelId="{4E2D385E-97A5-4B3B-A8CC-7B6AEDA05C22}" type="sibTrans" cxnId="{3D8F447A-FFD4-427F-833F-BCA47B9C1CC2}">
      <dgm:prSet/>
      <dgm:spPr/>
      <dgm:t>
        <a:bodyPr/>
        <a:lstStyle/>
        <a:p>
          <a:endParaRPr kumimoji="1" lang="ja-JP" altLang="en-US"/>
        </a:p>
      </dgm:t>
    </dgm:pt>
    <dgm:pt modelId="{AC2A9E68-AC5C-4DEA-9FB9-FEB472E87097}">
      <dgm:prSet phldrT="[テキスト]" custT="1"/>
      <dgm:spPr>
        <a:solidFill>
          <a:srgbClr val="0070C0"/>
        </a:solidFill>
      </dgm:spPr>
      <dgm:t>
        <a:bodyPr/>
        <a:lstStyle/>
        <a:p>
          <a:r>
            <a:rPr kumimoji="1" lang="ja-JP" altLang="en-US" sz="2800" dirty="0"/>
            <a:t>気付く</a:t>
          </a:r>
        </a:p>
      </dgm:t>
    </dgm:pt>
    <dgm:pt modelId="{15A3CC72-24FC-48AF-99F8-C47F07FEF662}" type="parTrans" cxnId="{9E77EE62-3E92-4418-A1CD-9635672B7A20}">
      <dgm:prSet>
        <dgm:style>
          <a:lnRef idx="1">
            <a:schemeClr val="accent2"/>
          </a:lnRef>
          <a:fillRef idx="0">
            <a:schemeClr val="accent2"/>
          </a:fillRef>
          <a:effectRef idx="0">
            <a:schemeClr val="accent2"/>
          </a:effectRef>
          <a:fontRef idx="minor">
            <a:schemeClr val="tx1"/>
          </a:fontRef>
        </dgm:style>
      </dgm:prSet>
      <dgm:spPr>
        <a:ln w="38100">
          <a:solidFill>
            <a:srgbClr val="002060"/>
          </a:solidFill>
        </a:ln>
      </dgm:spPr>
      <dgm:t>
        <a:bodyPr/>
        <a:lstStyle/>
        <a:p>
          <a:endParaRPr kumimoji="1" lang="ja-JP" altLang="en-US"/>
        </a:p>
      </dgm:t>
    </dgm:pt>
    <dgm:pt modelId="{65426B73-F824-4F37-8489-FC3EC9F7CFC0}" type="sibTrans" cxnId="{9E77EE62-3E92-4418-A1CD-9635672B7A20}">
      <dgm:prSet/>
      <dgm:spPr/>
      <dgm:t>
        <a:bodyPr/>
        <a:lstStyle/>
        <a:p>
          <a:endParaRPr kumimoji="1" lang="ja-JP" altLang="en-US"/>
        </a:p>
      </dgm:t>
    </dgm:pt>
    <dgm:pt modelId="{16B1F4AA-E98E-464D-A8A7-6CE13AEB796D}">
      <dgm:prSet phldrT="[テキスト]" custT="1"/>
      <dgm:spPr/>
      <dgm:t>
        <a:bodyPr/>
        <a:lstStyle/>
        <a:p>
          <a:r>
            <a:rPr kumimoji="1" lang="ja-JP" altLang="en-US" sz="3200" dirty="0"/>
            <a:t>ワークルール</a:t>
          </a:r>
        </a:p>
      </dgm:t>
    </dgm:pt>
    <dgm:pt modelId="{592AACEB-36C3-412B-9010-48A78D9F00A4}" type="parTrans" cxnId="{F3EFA65B-5E6A-4395-BDA8-637626D9DB08}">
      <dgm:prSet/>
      <dgm:spPr/>
      <dgm:t>
        <a:bodyPr/>
        <a:lstStyle/>
        <a:p>
          <a:endParaRPr kumimoji="1" lang="ja-JP" altLang="en-US"/>
        </a:p>
      </dgm:t>
    </dgm:pt>
    <dgm:pt modelId="{8172F528-469D-4263-BD6F-B6F58CE717E3}" type="sibTrans" cxnId="{F3EFA65B-5E6A-4395-BDA8-637626D9DB08}">
      <dgm:prSet/>
      <dgm:spPr/>
      <dgm:t>
        <a:bodyPr/>
        <a:lstStyle/>
        <a:p>
          <a:endParaRPr kumimoji="1" lang="ja-JP" altLang="en-US"/>
        </a:p>
      </dgm:t>
    </dgm:pt>
    <dgm:pt modelId="{D7008045-07D2-4B02-B5DA-EE208373B9B9}">
      <dgm:prSet phldrT="[テキスト]" custT="1"/>
      <dgm:spPr/>
      <dgm:t>
        <a:bodyPr/>
        <a:lstStyle/>
        <a:p>
          <a:r>
            <a:rPr kumimoji="1" lang="ja-JP" altLang="en-US" sz="3600" dirty="0"/>
            <a:t>心構え</a:t>
          </a:r>
          <a:endParaRPr kumimoji="1" lang="ja-JP" altLang="en-US" sz="1800" dirty="0"/>
        </a:p>
      </dgm:t>
    </dgm:pt>
    <dgm:pt modelId="{61E5B5AE-EFA9-488A-A66B-D94388A67FF2}" type="parTrans" cxnId="{615F4929-CF52-4A86-BDEC-6EE0077B591C}">
      <dgm:prSet/>
      <dgm:spPr/>
      <dgm:t>
        <a:bodyPr/>
        <a:lstStyle/>
        <a:p>
          <a:endParaRPr kumimoji="1" lang="ja-JP" altLang="en-US"/>
        </a:p>
      </dgm:t>
    </dgm:pt>
    <dgm:pt modelId="{25F16BCE-064D-4870-B416-D8E85A853573}" type="sibTrans" cxnId="{615F4929-CF52-4A86-BDEC-6EE0077B591C}">
      <dgm:prSet/>
      <dgm:spPr/>
      <dgm:t>
        <a:bodyPr/>
        <a:lstStyle/>
        <a:p>
          <a:endParaRPr kumimoji="1" lang="ja-JP" altLang="en-US"/>
        </a:p>
      </dgm:t>
    </dgm:pt>
    <dgm:pt modelId="{E531D0D3-FEB7-481F-A95C-35A7307E77C0}">
      <dgm:prSet phldrT="[テキスト]" custT="1"/>
      <dgm:spPr/>
      <dgm:t>
        <a:bodyPr/>
        <a:lstStyle/>
        <a:p>
          <a:r>
            <a:rPr kumimoji="1" lang="ja-JP" altLang="en-US" sz="3600" dirty="0"/>
            <a:t>法律違反</a:t>
          </a:r>
        </a:p>
      </dgm:t>
    </dgm:pt>
    <dgm:pt modelId="{01CCE91E-D3A4-42BE-B62D-4552872C0217}" type="parTrans" cxnId="{5430EA4A-C478-479A-BF05-B71326CEB8EA}">
      <dgm:prSet/>
      <dgm:spPr/>
      <dgm:t>
        <a:bodyPr/>
        <a:lstStyle/>
        <a:p>
          <a:endParaRPr kumimoji="1" lang="ja-JP" altLang="en-US"/>
        </a:p>
      </dgm:t>
    </dgm:pt>
    <dgm:pt modelId="{89963233-D180-42D5-A66D-F43FA8A2E8C7}" type="sibTrans" cxnId="{5430EA4A-C478-479A-BF05-B71326CEB8EA}">
      <dgm:prSet/>
      <dgm:spPr/>
      <dgm:t>
        <a:bodyPr/>
        <a:lstStyle/>
        <a:p>
          <a:endParaRPr kumimoji="1" lang="ja-JP" altLang="en-US"/>
        </a:p>
      </dgm:t>
    </dgm:pt>
    <dgm:pt modelId="{1882BBBD-7E39-4A14-B22E-A7DE32FDF769}">
      <dgm:prSet phldrT="[テキスト]" custT="1"/>
      <dgm:spPr>
        <a:solidFill>
          <a:schemeClr val="accent1">
            <a:lumMod val="40000"/>
            <a:lumOff val="60000"/>
          </a:schemeClr>
        </a:solidFill>
      </dgm:spPr>
      <dgm:t>
        <a:bodyPr/>
        <a:lstStyle/>
        <a:p>
          <a:r>
            <a:rPr kumimoji="1" lang="ja-JP" altLang="en-US" sz="2800" dirty="0"/>
            <a:t>諦める</a:t>
          </a:r>
        </a:p>
      </dgm:t>
    </dgm:pt>
    <dgm:pt modelId="{0DB6F76F-565B-4148-8C82-29FEDE3645B0}" type="parTrans" cxnId="{57900108-ACEE-48C4-AA73-A4F044B35AB7}">
      <dgm:prSet>
        <dgm:style>
          <a:lnRef idx="1">
            <a:schemeClr val="accent2"/>
          </a:lnRef>
          <a:fillRef idx="0">
            <a:schemeClr val="accent2"/>
          </a:fillRef>
          <a:effectRef idx="0">
            <a:schemeClr val="accent2"/>
          </a:effectRef>
          <a:fontRef idx="minor">
            <a:schemeClr val="tx1"/>
          </a:fontRef>
        </dgm:style>
      </dgm:prSet>
      <dgm:spPr>
        <a:ln w="38100">
          <a:solidFill>
            <a:schemeClr val="accent1">
              <a:lumMod val="60000"/>
              <a:lumOff val="40000"/>
            </a:schemeClr>
          </a:solidFill>
        </a:ln>
      </dgm:spPr>
      <dgm:t>
        <a:bodyPr/>
        <a:lstStyle/>
        <a:p>
          <a:endParaRPr kumimoji="1" lang="ja-JP" altLang="en-US"/>
        </a:p>
      </dgm:t>
    </dgm:pt>
    <dgm:pt modelId="{4A30CCB7-BE29-4416-A3D7-5360D0176E43}" type="sibTrans" cxnId="{57900108-ACEE-48C4-AA73-A4F044B35AB7}">
      <dgm:prSet/>
      <dgm:spPr/>
      <dgm:t>
        <a:bodyPr/>
        <a:lstStyle/>
        <a:p>
          <a:endParaRPr kumimoji="1" lang="ja-JP" altLang="en-US"/>
        </a:p>
      </dgm:t>
    </dgm:pt>
    <dgm:pt modelId="{99DEDAD0-F717-45C2-8387-651601A012EF}">
      <dgm:prSet phldrT="[テキスト]" custT="1"/>
      <dgm:spPr>
        <a:solidFill>
          <a:srgbClr val="0070C0"/>
        </a:solidFill>
      </dgm:spPr>
      <dgm:t>
        <a:bodyPr/>
        <a:lstStyle/>
        <a:p>
          <a:r>
            <a:rPr kumimoji="1" lang="ja-JP" altLang="en-US" sz="2800" dirty="0"/>
            <a:t>諦めない</a:t>
          </a:r>
        </a:p>
      </dgm:t>
    </dgm:pt>
    <dgm:pt modelId="{886F4BE5-9645-430E-B8A9-B9EA711E7B87}" type="parTrans" cxnId="{26048320-7A44-49DB-8E65-D233F8E2E70A}">
      <dgm:prSet>
        <dgm:style>
          <a:lnRef idx="1">
            <a:schemeClr val="accent2"/>
          </a:lnRef>
          <a:fillRef idx="0">
            <a:schemeClr val="accent2"/>
          </a:fillRef>
          <a:effectRef idx="0">
            <a:schemeClr val="accent2"/>
          </a:effectRef>
          <a:fontRef idx="minor">
            <a:schemeClr val="tx1"/>
          </a:fontRef>
        </dgm:style>
      </dgm:prSet>
      <dgm:spPr>
        <a:ln w="38100">
          <a:solidFill>
            <a:srgbClr val="002060"/>
          </a:solidFill>
        </a:ln>
      </dgm:spPr>
      <dgm:t>
        <a:bodyPr/>
        <a:lstStyle/>
        <a:p>
          <a:endParaRPr kumimoji="1" lang="ja-JP" altLang="en-US"/>
        </a:p>
      </dgm:t>
    </dgm:pt>
    <dgm:pt modelId="{48C54E8A-E955-4675-9A3F-5B1F8701BFD4}" type="sibTrans" cxnId="{26048320-7A44-49DB-8E65-D233F8E2E70A}">
      <dgm:prSet/>
      <dgm:spPr/>
      <dgm:t>
        <a:bodyPr/>
        <a:lstStyle/>
        <a:p>
          <a:endParaRPr kumimoji="1" lang="ja-JP" altLang="en-US"/>
        </a:p>
      </dgm:t>
    </dgm:pt>
    <dgm:pt modelId="{F08E57D3-1DB2-4815-9E42-750EF707F9EB}">
      <dgm:prSet phldrT="[テキスト]" custT="1"/>
      <dgm:spPr>
        <a:solidFill>
          <a:srgbClr val="0070C0"/>
        </a:solidFill>
      </dgm:spPr>
      <dgm:t>
        <a:bodyPr/>
        <a:lstStyle/>
        <a:p>
          <a:r>
            <a:rPr kumimoji="1" lang="ja-JP" altLang="en-US" sz="2800" dirty="0"/>
            <a:t>専門家に相談</a:t>
          </a:r>
        </a:p>
      </dgm:t>
    </dgm:pt>
    <dgm:pt modelId="{1BE25D19-10E7-491D-A162-923404132920}" type="parTrans" cxnId="{D2D7594A-EBCE-4545-B8DE-AEF71BA1B140}">
      <dgm:prSet>
        <dgm:style>
          <a:lnRef idx="1">
            <a:schemeClr val="accent2"/>
          </a:lnRef>
          <a:fillRef idx="0">
            <a:schemeClr val="accent2"/>
          </a:fillRef>
          <a:effectRef idx="0">
            <a:schemeClr val="accent2"/>
          </a:effectRef>
          <a:fontRef idx="minor">
            <a:schemeClr val="tx1"/>
          </a:fontRef>
        </dgm:style>
      </dgm:prSet>
      <dgm:spPr>
        <a:ln w="38100">
          <a:solidFill>
            <a:srgbClr val="002060"/>
          </a:solidFill>
        </a:ln>
      </dgm:spPr>
      <dgm:t>
        <a:bodyPr/>
        <a:lstStyle/>
        <a:p>
          <a:endParaRPr kumimoji="1" lang="ja-JP" altLang="en-US"/>
        </a:p>
      </dgm:t>
    </dgm:pt>
    <dgm:pt modelId="{D3B19EEC-3767-4833-8486-4ECC35E75095}" type="sibTrans" cxnId="{D2D7594A-EBCE-4545-B8DE-AEF71BA1B140}">
      <dgm:prSet/>
      <dgm:spPr/>
      <dgm:t>
        <a:bodyPr/>
        <a:lstStyle/>
        <a:p>
          <a:endParaRPr kumimoji="1" lang="ja-JP" altLang="en-US"/>
        </a:p>
      </dgm:t>
    </dgm:pt>
    <dgm:pt modelId="{A07C4275-43F8-4C99-BDDD-6E63553CE289}">
      <dgm:prSet phldrT="[テキスト]" custT="1"/>
      <dgm:spPr/>
      <dgm:t>
        <a:bodyPr/>
        <a:lstStyle/>
        <a:p>
          <a:r>
            <a:rPr kumimoji="1" lang="ja-JP" altLang="en-US" sz="3600" dirty="0"/>
            <a:t>解決方法</a:t>
          </a:r>
        </a:p>
      </dgm:t>
    </dgm:pt>
    <dgm:pt modelId="{82860BDB-981D-495B-AB73-CDF67ACBFE20}" type="parTrans" cxnId="{B7641289-3A25-44A3-92CC-873DD40038A1}">
      <dgm:prSet/>
      <dgm:spPr/>
      <dgm:t>
        <a:bodyPr/>
        <a:lstStyle/>
        <a:p>
          <a:endParaRPr kumimoji="1" lang="ja-JP" altLang="en-US"/>
        </a:p>
      </dgm:t>
    </dgm:pt>
    <dgm:pt modelId="{170C5843-5F8A-4C8D-B505-AC64E391F849}" type="sibTrans" cxnId="{B7641289-3A25-44A3-92CC-873DD40038A1}">
      <dgm:prSet/>
      <dgm:spPr/>
      <dgm:t>
        <a:bodyPr/>
        <a:lstStyle/>
        <a:p>
          <a:endParaRPr kumimoji="1" lang="ja-JP" altLang="en-US"/>
        </a:p>
      </dgm:t>
    </dgm:pt>
    <dgm:pt modelId="{8B5B43F1-E703-41A7-97F4-A6D0773B608E}">
      <dgm:prSet phldrT="[テキスト]" custT="1"/>
      <dgm:spPr>
        <a:solidFill>
          <a:schemeClr val="accent2">
            <a:lumMod val="60000"/>
            <a:lumOff val="40000"/>
          </a:schemeClr>
        </a:solidFill>
      </dgm:spPr>
      <dgm:t>
        <a:bodyPr/>
        <a:lstStyle/>
        <a:p>
          <a:r>
            <a:rPr kumimoji="1" lang="ja-JP" altLang="en-US" sz="2800" dirty="0"/>
            <a:t>自分で権利行使</a:t>
          </a:r>
        </a:p>
      </dgm:t>
    </dgm:pt>
    <dgm:pt modelId="{0B27BA6A-6CEC-40C6-A235-BD4A50C34523}" type="parTrans" cxnId="{E6545F6A-8F6B-4EB1-A84C-08D7105938C6}">
      <dgm:prSet/>
      <dgm:spPr>
        <a:ln w="38100">
          <a:solidFill>
            <a:schemeClr val="accent2"/>
          </a:solidFill>
        </a:ln>
      </dgm:spPr>
      <dgm:t>
        <a:bodyPr/>
        <a:lstStyle/>
        <a:p>
          <a:endParaRPr kumimoji="1" lang="ja-JP" altLang="en-US"/>
        </a:p>
      </dgm:t>
    </dgm:pt>
    <dgm:pt modelId="{7D8A068A-D662-4BF5-BDF7-AAC21F47B65C}" type="sibTrans" cxnId="{E6545F6A-8F6B-4EB1-A84C-08D7105938C6}">
      <dgm:prSet/>
      <dgm:spPr/>
      <dgm:t>
        <a:bodyPr/>
        <a:lstStyle/>
        <a:p>
          <a:endParaRPr kumimoji="1" lang="ja-JP" altLang="en-US"/>
        </a:p>
      </dgm:t>
    </dgm:pt>
    <dgm:pt modelId="{742A9DED-357E-4181-927D-F53D1FCC3C2A}" type="pres">
      <dgm:prSet presAssocID="{E7027113-2783-4D24-9262-6CD49C1FEF65}" presName="mainComposite" presStyleCnt="0">
        <dgm:presLayoutVars>
          <dgm:chPref val="1"/>
          <dgm:dir/>
          <dgm:animOne val="branch"/>
          <dgm:animLvl val="lvl"/>
          <dgm:resizeHandles val="exact"/>
        </dgm:presLayoutVars>
      </dgm:prSet>
      <dgm:spPr/>
    </dgm:pt>
    <dgm:pt modelId="{60412383-670D-431A-8127-D014557AD4F5}" type="pres">
      <dgm:prSet presAssocID="{E7027113-2783-4D24-9262-6CD49C1FEF65}" presName="hierFlow" presStyleCnt="0"/>
      <dgm:spPr/>
    </dgm:pt>
    <dgm:pt modelId="{AD54D618-E00F-4583-86EB-5B8C5821F3F8}" type="pres">
      <dgm:prSet presAssocID="{E7027113-2783-4D24-9262-6CD49C1FEF65}" presName="firstBuf" presStyleCnt="0"/>
      <dgm:spPr/>
    </dgm:pt>
    <dgm:pt modelId="{2D771C36-7E5F-45FE-ADFC-9792B28755C2}" type="pres">
      <dgm:prSet presAssocID="{E7027113-2783-4D24-9262-6CD49C1FEF65}" presName="hierChild1" presStyleCnt="0">
        <dgm:presLayoutVars>
          <dgm:chPref val="1"/>
          <dgm:animOne val="branch"/>
          <dgm:animLvl val="lvl"/>
        </dgm:presLayoutVars>
      </dgm:prSet>
      <dgm:spPr/>
    </dgm:pt>
    <dgm:pt modelId="{DA88EDE3-D950-4E3B-BDBB-09219A65B3F5}" type="pres">
      <dgm:prSet presAssocID="{CE596EC6-5CE5-487C-901B-E3A7BC32896B}" presName="Name14" presStyleCnt="0"/>
      <dgm:spPr/>
    </dgm:pt>
    <dgm:pt modelId="{02994EF6-E6C2-4809-A907-556A2CE19FEA}" type="pres">
      <dgm:prSet presAssocID="{CE596EC6-5CE5-487C-901B-E3A7BC32896B}" presName="level1Shape" presStyleLbl="node0" presStyleIdx="0" presStyleCnt="1" custScaleX="209005" custScaleY="133992" custLinFactNeighborY="4882">
        <dgm:presLayoutVars>
          <dgm:chPref val="3"/>
        </dgm:presLayoutVars>
      </dgm:prSet>
      <dgm:spPr/>
    </dgm:pt>
    <dgm:pt modelId="{FB1374F1-D4DD-4D48-AC81-129FCAB88C3F}" type="pres">
      <dgm:prSet presAssocID="{CE596EC6-5CE5-487C-901B-E3A7BC32896B}" presName="hierChild2" presStyleCnt="0"/>
      <dgm:spPr/>
    </dgm:pt>
    <dgm:pt modelId="{BF2B9BE4-BD6F-4988-BB64-A9752A56CA2C}" type="pres">
      <dgm:prSet presAssocID="{69769A52-2495-4BFE-8959-931542DA0481}" presName="Name19" presStyleLbl="parChTrans1D2" presStyleIdx="0" presStyleCnt="2"/>
      <dgm:spPr/>
    </dgm:pt>
    <dgm:pt modelId="{5DF6EC97-D75E-4848-AE01-9DF9A9DEA13F}" type="pres">
      <dgm:prSet presAssocID="{2307DAD9-FD4F-40F4-BF0E-31E62D12F3BA}" presName="Name21" presStyleCnt="0"/>
      <dgm:spPr/>
    </dgm:pt>
    <dgm:pt modelId="{6C35BD24-B8DE-437E-A1C4-278A962CDD56}" type="pres">
      <dgm:prSet presAssocID="{2307DAD9-FD4F-40F4-BF0E-31E62D12F3BA}" presName="level2Shape" presStyleLbl="node2" presStyleIdx="0" presStyleCnt="2" custScaleX="209005" custScaleY="133992" custLinFactNeighborY="8437"/>
      <dgm:spPr/>
    </dgm:pt>
    <dgm:pt modelId="{90161304-DE81-40A7-AA8B-C21042574C43}" type="pres">
      <dgm:prSet presAssocID="{2307DAD9-FD4F-40F4-BF0E-31E62D12F3BA}" presName="hierChild3" presStyleCnt="0"/>
      <dgm:spPr/>
    </dgm:pt>
    <dgm:pt modelId="{14D13C2A-7E34-40D8-B35D-584346D8007B}" type="pres">
      <dgm:prSet presAssocID="{15A3CC72-24FC-48AF-99F8-C47F07FEF662}" presName="Name19" presStyleLbl="parChTrans1D2" presStyleIdx="1" presStyleCnt="2"/>
      <dgm:spPr/>
    </dgm:pt>
    <dgm:pt modelId="{D850AC1F-72A4-4377-BA59-255FB3E44A39}" type="pres">
      <dgm:prSet presAssocID="{AC2A9E68-AC5C-4DEA-9FB9-FEB472E87097}" presName="Name21" presStyleCnt="0"/>
      <dgm:spPr/>
    </dgm:pt>
    <dgm:pt modelId="{32024A88-A96C-48A8-9970-614349238029}" type="pres">
      <dgm:prSet presAssocID="{AC2A9E68-AC5C-4DEA-9FB9-FEB472E87097}" presName="level2Shape" presStyleLbl="node2" presStyleIdx="1" presStyleCnt="2" custScaleX="209005" custScaleY="133992" custLinFactNeighborY="8437"/>
      <dgm:spPr/>
    </dgm:pt>
    <dgm:pt modelId="{80524A97-D9C6-487B-A6C5-7E69E7BE8D5D}" type="pres">
      <dgm:prSet presAssocID="{AC2A9E68-AC5C-4DEA-9FB9-FEB472E87097}" presName="hierChild3" presStyleCnt="0"/>
      <dgm:spPr/>
    </dgm:pt>
    <dgm:pt modelId="{7468A0F1-28C9-4BD0-BE99-210F87496280}" type="pres">
      <dgm:prSet presAssocID="{0DB6F76F-565B-4148-8C82-29FEDE3645B0}" presName="Name19" presStyleLbl="parChTrans1D3" presStyleIdx="0" presStyleCnt="2"/>
      <dgm:spPr/>
    </dgm:pt>
    <dgm:pt modelId="{9518B1D9-A98F-456D-8BD6-3704CDA594B6}" type="pres">
      <dgm:prSet presAssocID="{1882BBBD-7E39-4A14-B22E-A7DE32FDF769}" presName="Name21" presStyleCnt="0"/>
      <dgm:spPr/>
    </dgm:pt>
    <dgm:pt modelId="{969EF879-BDE2-4C13-8914-977F4E2BDD80}" type="pres">
      <dgm:prSet presAssocID="{1882BBBD-7E39-4A14-B22E-A7DE32FDF769}" presName="level2Shape" presStyleLbl="node3" presStyleIdx="0" presStyleCnt="2" custScaleX="209005" custScaleY="133992" custLinFactNeighborY="18330"/>
      <dgm:spPr/>
    </dgm:pt>
    <dgm:pt modelId="{6D69B4C9-D28F-42C3-A5F6-CF695AAF24EC}" type="pres">
      <dgm:prSet presAssocID="{1882BBBD-7E39-4A14-B22E-A7DE32FDF769}" presName="hierChild3" presStyleCnt="0"/>
      <dgm:spPr/>
    </dgm:pt>
    <dgm:pt modelId="{F24B4B76-9F0E-4114-9D6F-B790B94CD49F}" type="pres">
      <dgm:prSet presAssocID="{886F4BE5-9645-430E-B8A9-B9EA711E7B87}" presName="Name19" presStyleLbl="parChTrans1D3" presStyleIdx="1" presStyleCnt="2"/>
      <dgm:spPr/>
    </dgm:pt>
    <dgm:pt modelId="{C3522928-61C1-4283-BBBF-94644DE15AC4}" type="pres">
      <dgm:prSet presAssocID="{99DEDAD0-F717-45C2-8387-651601A012EF}" presName="Name21" presStyleCnt="0"/>
      <dgm:spPr/>
    </dgm:pt>
    <dgm:pt modelId="{D576F1D3-E82A-44B1-96B8-DB87AA7AAE05}" type="pres">
      <dgm:prSet presAssocID="{99DEDAD0-F717-45C2-8387-651601A012EF}" presName="level2Shape" presStyleLbl="node3" presStyleIdx="1" presStyleCnt="2" custScaleX="209005" custScaleY="133992" custLinFactNeighborY="18330"/>
      <dgm:spPr/>
    </dgm:pt>
    <dgm:pt modelId="{FF447E94-B0AF-49B9-8974-A0ACE0A2E840}" type="pres">
      <dgm:prSet presAssocID="{99DEDAD0-F717-45C2-8387-651601A012EF}" presName="hierChild3" presStyleCnt="0"/>
      <dgm:spPr/>
    </dgm:pt>
    <dgm:pt modelId="{6E1F10D2-E48E-404B-B08A-A80C1958A662}" type="pres">
      <dgm:prSet presAssocID="{0B27BA6A-6CEC-40C6-A235-BD4A50C34523}" presName="Name19" presStyleLbl="parChTrans1D4" presStyleIdx="0" presStyleCnt="2"/>
      <dgm:spPr/>
    </dgm:pt>
    <dgm:pt modelId="{7F1DC423-C59E-4C90-983E-A77F77F94206}" type="pres">
      <dgm:prSet presAssocID="{8B5B43F1-E703-41A7-97F4-A6D0773B608E}" presName="Name21" presStyleCnt="0"/>
      <dgm:spPr/>
    </dgm:pt>
    <dgm:pt modelId="{3D986C23-F863-406E-8F84-CCA5CE806E7C}" type="pres">
      <dgm:prSet presAssocID="{8B5B43F1-E703-41A7-97F4-A6D0773B608E}" presName="level2Shape" presStyleLbl="node4" presStyleIdx="0" presStyleCnt="2" custScaleX="326257" custScaleY="133992" custLinFactNeighborX="-30283" custLinFactNeighborY="22403"/>
      <dgm:spPr/>
    </dgm:pt>
    <dgm:pt modelId="{0E862A48-5416-4DD5-9DBA-6EF5A8D00422}" type="pres">
      <dgm:prSet presAssocID="{8B5B43F1-E703-41A7-97F4-A6D0773B608E}" presName="hierChild3" presStyleCnt="0"/>
      <dgm:spPr/>
    </dgm:pt>
    <dgm:pt modelId="{1B50344D-1811-4E70-ADC9-7362C647E2D3}" type="pres">
      <dgm:prSet presAssocID="{1BE25D19-10E7-491D-A162-923404132920}" presName="Name19" presStyleLbl="parChTrans1D4" presStyleIdx="1" presStyleCnt="2"/>
      <dgm:spPr/>
    </dgm:pt>
    <dgm:pt modelId="{A79B4B7F-CEEF-4864-97B8-727B695EC043}" type="pres">
      <dgm:prSet presAssocID="{F08E57D3-1DB2-4815-9E42-750EF707F9EB}" presName="Name21" presStyleCnt="0"/>
      <dgm:spPr/>
    </dgm:pt>
    <dgm:pt modelId="{42BE70D8-511A-4EDF-A840-989E9E0FC08F}" type="pres">
      <dgm:prSet presAssocID="{F08E57D3-1DB2-4815-9E42-750EF707F9EB}" presName="level2Shape" presStyleLbl="node4" presStyleIdx="1" presStyleCnt="2" custScaleX="297526" custScaleY="133992" custLinFactNeighborX="-21321" custLinFactNeighborY="22403"/>
      <dgm:spPr/>
    </dgm:pt>
    <dgm:pt modelId="{032536A9-870D-40E3-B07D-B2A7122E91FB}" type="pres">
      <dgm:prSet presAssocID="{F08E57D3-1DB2-4815-9E42-750EF707F9EB}" presName="hierChild3" presStyleCnt="0"/>
      <dgm:spPr/>
    </dgm:pt>
    <dgm:pt modelId="{84B8D96A-1A79-4212-9D60-2F54D7300C55}" type="pres">
      <dgm:prSet presAssocID="{E7027113-2783-4D24-9262-6CD49C1FEF65}" presName="bgShapesFlow" presStyleCnt="0"/>
      <dgm:spPr/>
    </dgm:pt>
    <dgm:pt modelId="{5FEFF971-EB0F-4DC1-A702-580C6FF8B345}" type="pres">
      <dgm:prSet presAssocID="{E531D0D3-FEB7-481F-A95C-35A7307E77C0}" presName="rectComp" presStyleCnt="0"/>
      <dgm:spPr/>
    </dgm:pt>
    <dgm:pt modelId="{F9DEC4A5-C552-4460-9CD5-7124029022DE}" type="pres">
      <dgm:prSet presAssocID="{E531D0D3-FEB7-481F-A95C-35A7307E77C0}" presName="bgRect" presStyleLbl="bgShp" presStyleIdx="0" presStyleCnt="4" custScaleY="133992"/>
      <dgm:spPr/>
    </dgm:pt>
    <dgm:pt modelId="{DADCA931-3BA8-45AF-8878-173267B9C3C7}" type="pres">
      <dgm:prSet presAssocID="{E531D0D3-FEB7-481F-A95C-35A7307E77C0}" presName="bgRectTx" presStyleLbl="bgShp" presStyleIdx="0" presStyleCnt="4">
        <dgm:presLayoutVars>
          <dgm:bulletEnabled val="1"/>
        </dgm:presLayoutVars>
      </dgm:prSet>
      <dgm:spPr/>
    </dgm:pt>
    <dgm:pt modelId="{A248213B-BA86-451F-87D5-4687A09ABFE5}" type="pres">
      <dgm:prSet presAssocID="{E531D0D3-FEB7-481F-A95C-35A7307E77C0}" presName="spComp" presStyleCnt="0"/>
      <dgm:spPr/>
    </dgm:pt>
    <dgm:pt modelId="{4F57EA4F-6CB5-467B-9F04-BCD09736B403}" type="pres">
      <dgm:prSet presAssocID="{E531D0D3-FEB7-481F-A95C-35A7307E77C0}" presName="vSp" presStyleCnt="0"/>
      <dgm:spPr/>
    </dgm:pt>
    <dgm:pt modelId="{47AE1841-964A-49C4-9954-42A669393D1D}" type="pres">
      <dgm:prSet presAssocID="{16B1F4AA-E98E-464D-A8A7-6CE13AEB796D}" presName="rectComp" presStyleCnt="0"/>
      <dgm:spPr/>
    </dgm:pt>
    <dgm:pt modelId="{D82EAC6A-D276-48D5-85AD-A267E9ECC143}" type="pres">
      <dgm:prSet presAssocID="{16B1F4AA-E98E-464D-A8A7-6CE13AEB796D}" presName="bgRect" presStyleLbl="bgShp" presStyleIdx="1" presStyleCnt="4" custScaleY="133992"/>
      <dgm:spPr/>
    </dgm:pt>
    <dgm:pt modelId="{81457B08-D252-4532-94EB-E5A836EC30EF}" type="pres">
      <dgm:prSet presAssocID="{16B1F4AA-E98E-464D-A8A7-6CE13AEB796D}" presName="bgRectTx" presStyleLbl="bgShp" presStyleIdx="1" presStyleCnt="4">
        <dgm:presLayoutVars>
          <dgm:bulletEnabled val="1"/>
        </dgm:presLayoutVars>
      </dgm:prSet>
      <dgm:spPr/>
    </dgm:pt>
    <dgm:pt modelId="{3BC8D9EC-0EF9-4AD9-93F9-172C99E6934C}" type="pres">
      <dgm:prSet presAssocID="{16B1F4AA-E98E-464D-A8A7-6CE13AEB796D}" presName="spComp" presStyleCnt="0"/>
      <dgm:spPr/>
    </dgm:pt>
    <dgm:pt modelId="{AF394BB8-7792-429C-9230-FF8598FE9DD9}" type="pres">
      <dgm:prSet presAssocID="{16B1F4AA-E98E-464D-A8A7-6CE13AEB796D}" presName="vSp" presStyleCnt="0"/>
      <dgm:spPr/>
    </dgm:pt>
    <dgm:pt modelId="{2172113C-1E01-4A3D-8292-AAD984DDCAA6}" type="pres">
      <dgm:prSet presAssocID="{D7008045-07D2-4B02-B5DA-EE208373B9B9}" presName="rectComp" presStyleCnt="0"/>
      <dgm:spPr/>
    </dgm:pt>
    <dgm:pt modelId="{A2B0157B-20C4-4405-80E7-DD94769AAA4B}" type="pres">
      <dgm:prSet presAssocID="{D7008045-07D2-4B02-B5DA-EE208373B9B9}" presName="bgRect" presStyleLbl="bgShp" presStyleIdx="2" presStyleCnt="4" custScaleY="133992"/>
      <dgm:spPr/>
    </dgm:pt>
    <dgm:pt modelId="{CC7F0DD8-FDE9-48CF-929A-E92715806F86}" type="pres">
      <dgm:prSet presAssocID="{D7008045-07D2-4B02-B5DA-EE208373B9B9}" presName="bgRectTx" presStyleLbl="bgShp" presStyleIdx="2" presStyleCnt="4">
        <dgm:presLayoutVars>
          <dgm:bulletEnabled val="1"/>
        </dgm:presLayoutVars>
      </dgm:prSet>
      <dgm:spPr/>
    </dgm:pt>
    <dgm:pt modelId="{5A100506-FA02-48AF-9B22-2F211E76E301}" type="pres">
      <dgm:prSet presAssocID="{D7008045-07D2-4B02-B5DA-EE208373B9B9}" presName="spComp" presStyleCnt="0"/>
      <dgm:spPr/>
    </dgm:pt>
    <dgm:pt modelId="{F507E3C3-F348-4D86-8234-3615CBAC3964}" type="pres">
      <dgm:prSet presAssocID="{D7008045-07D2-4B02-B5DA-EE208373B9B9}" presName="vSp" presStyleCnt="0"/>
      <dgm:spPr/>
    </dgm:pt>
    <dgm:pt modelId="{BFAA85B6-CE99-47A4-B73A-EB2B181C9FC6}" type="pres">
      <dgm:prSet presAssocID="{A07C4275-43F8-4C99-BDDD-6E63553CE289}" presName="rectComp" presStyleCnt="0"/>
      <dgm:spPr/>
    </dgm:pt>
    <dgm:pt modelId="{C1AF082E-7273-47A3-B2A2-F86AE6661B36}" type="pres">
      <dgm:prSet presAssocID="{A07C4275-43F8-4C99-BDDD-6E63553CE289}" presName="bgRect" presStyleLbl="bgShp" presStyleIdx="3" presStyleCnt="4" custScaleY="133992"/>
      <dgm:spPr/>
    </dgm:pt>
    <dgm:pt modelId="{A8DD580E-E621-4D6F-9EE0-B0EC407065C8}" type="pres">
      <dgm:prSet presAssocID="{A07C4275-43F8-4C99-BDDD-6E63553CE289}" presName="bgRectTx" presStyleLbl="bgShp" presStyleIdx="3" presStyleCnt="4">
        <dgm:presLayoutVars>
          <dgm:bulletEnabled val="1"/>
        </dgm:presLayoutVars>
      </dgm:prSet>
      <dgm:spPr/>
    </dgm:pt>
  </dgm:ptLst>
  <dgm:cxnLst>
    <dgm:cxn modelId="{52139207-C2A9-4AC2-88D1-562F151C1BA2}" type="presOf" srcId="{F08E57D3-1DB2-4815-9E42-750EF707F9EB}" destId="{42BE70D8-511A-4EDF-A840-989E9E0FC08F}" srcOrd="0" destOrd="0" presId="urn:microsoft.com/office/officeart/2005/8/layout/hierarchy6"/>
    <dgm:cxn modelId="{57900108-ACEE-48C4-AA73-A4F044B35AB7}" srcId="{AC2A9E68-AC5C-4DEA-9FB9-FEB472E87097}" destId="{1882BBBD-7E39-4A14-B22E-A7DE32FDF769}" srcOrd="0" destOrd="0" parTransId="{0DB6F76F-565B-4148-8C82-29FEDE3645B0}" sibTransId="{4A30CCB7-BE29-4416-A3D7-5360D0176E43}"/>
    <dgm:cxn modelId="{B12F5718-268B-4B10-A6D2-111D16934C98}" type="presOf" srcId="{A07C4275-43F8-4C99-BDDD-6E63553CE289}" destId="{A8DD580E-E621-4D6F-9EE0-B0EC407065C8}" srcOrd="1" destOrd="0" presId="urn:microsoft.com/office/officeart/2005/8/layout/hierarchy6"/>
    <dgm:cxn modelId="{E98DEE1D-111B-4FF2-91B0-DB40A9502E22}" srcId="{E7027113-2783-4D24-9262-6CD49C1FEF65}" destId="{CE596EC6-5CE5-487C-901B-E3A7BC32896B}" srcOrd="0" destOrd="0" parTransId="{35717A01-EE45-4F04-85ED-FE49A6EB1441}" sibTransId="{60D15E48-5ED1-44CD-A44E-0E9D1595F548}"/>
    <dgm:cxn modelId="{26048320-7A44-49DB-8E65-D233F8E2E70A}" srcId="{AC2A9E68-AC5C-4DEA-9FB9-FEB472E87097}" destId="{99DEDAD0-F717-45C2-8387-651601A012EF}" srcOrd="1" destOrd="0" parTransId="{886F4BE5-9645-430E-B8A9-B9EA711E7B87}" sibTransId="{48C54E8A-E955-4675-9A3F-5B1F8701BFD4}"/>
    <dgm:cxn modelId="{863E7923-77FE-4606-AF34-B1F272E5678F}" type="presOf" srcId="{2307DAD9-FD4F-40F4-BF0E-31E62D12F3BA}" destId="{6C35BD24-B8DE-437E-A1C4-278A962CDD56}" srcOrd="0" destOrd="0" presId="urn:microsoft.com/office/officeart/2005/8/layout/hierarchy6"/>
    <dgm:cxn modelId="{615F4929-CF52-4A86-BDEC-6EE0077B591C}" srcId="{E7027113-2783-4D24-9262-6CD49C1FEF65}" destId="{D7008045-07D2-4B02-B5DA-EE208373B9B9}" srcOrd="3" destOrd="0" parTransId="{61E5B5AE-EFA9-488A-A66B-D94388A67FF2}" sibTransId="{25F16BCE-064D-4870-B416-D8E85A853573}"/>
    <dgm:cxn modelId="{A996F335-4D7C-46E1-8685-9C11CADFC7EA}" type="presOf" srcId="{E7027113-2783-4D24-9262-6CD49C1FEF65}" destId="{742A9DED-357E-4181-927D-F53D1FCC3C2A}" srcOrd="0" destOrd="0" presId="urn:microsoft.com/office/officeart/2005/8/layout/hierarchy6"/>
    <dgm:cxn modelId="{AC58D538-E6E8-44D3-8210-D63F5B458D46}" type="presOf" srcId="{AC2A9E68-AC5C-4DEA-9FB9-FEB472E87097}" destId="{32024A88-A96C-48A8-9970-614349238029}" srcOrd="0" destOrd="0" presId="urn:microsoft.com/office/officeart/2005/8/layout/hierarchy6"/>
    <dgm:cxn modelId="{7B6E2640-B988-496A-9931-0D0F9640E3B1}" type="presOf" srcId="{0B27BA6A-6CEC-40C6-A235-BD4A50C34523}" destId="{6E1F10D2-E48E-404B-B08A-A80C1958A662}" srcOrd="0" destOrd="0" presId="urn:microsoft.com/office/officeart/2005/8/layout/hierarchy6"/>
    <dgm:cxn modelId="{F3EFA65B-5E6A-4395-BDA8-637626D9DB08}" srcId="{E7027113-2783-4D24-9262-6CD49C1FEF65}" destId="{16B1F4AA-E98E-464D-A8A7-6CE13AEB796D}" srcOrd="2" destOrd="0" parTransId="{592AACEB-36C3-412B-9010-48A78D9F00A4}" sibTransId="{8172F528-469D-4263-BD6F-B6F58CE717E3}"/>
    <dgm:cxn modelId="{BF831862-8366-48CE-B82E-6F0FEC0A5FD5}" type="presOf" srcId="{16B1F4AA-E98E-464D-A8A7-6CE13AEB796D}" destId="{81457B08-D252-4532-94EB-E5A836EC30EF}" srcOrd="1" destOrd="0" presId="urn:microsoft.com/office/officeart/2005/8/layout/hierarchy6"/>
    <dgm:cxn modelId="{9E77EE62-3E92-4418-A1CD-9635672B7A20}" srcId="{CE596EC6-5CE5-487C-901B-E3A7BC32896B}" destId="{AC2A9E68-AC5C-4DEA-9FB9-FEB472E87097}" srcOrd="1" destOrd="0" parTransId="{15A3CC72-24FC-48AF-99F8-C47F07FEF662}" sibTransId="{65426B73-F824-4F37-8489-FC3EC9F7CFC0}"/>
    <dgm:cxn modelId="{C749E968-1B0E-4555-9EE6-3A7CD2AD5738}" type="presOf" srcId="{16B1F4AA-E98E-464D-A8A7-6CE13AEB796D}" destId="{D82EAC6A-D276-48D5-85AD-A267E9ECC143}" srcOrd="0" destOrd="0" presId="urn:microsoft.com/office/officeart/2005/8/layout/hierarchy6"/>
    <dgm:cxn modelId="{E6545F6A-8F6B-4EB1-A84C-08D7105938C6}" srcId="{99DEDAD0-F717-45C2-8387-651601A012EF}" destId="{8B5B43F1-E703-41A7-97F4-A6D0773B608E}" srcOrd="0" destOrd="0" parTransId="{0B27BA6A-6CEC-40C6-A235-BD4A50C34523}" sibTransId="{7D8A068A-D662-4BF5-BDF7-AAC21F47B65C}"/>
    <dgm:cxn modelId="{D2D7594A-EBCE-4545-B8DE-AEF71BA1B140}" srcId="{99DEDAD0-F717-45C2-8387-651601A012EF}" destId="{F08E57D3-1DB2-4815-9E42-750EF707F9EB}" srcOrd="1" destOrd="0" parTransId="{1BE25D19-10E7-491D-A162-923404132920}" sibTransId="{D3B19EEC-3767-4833-8486-4ECC35E75095}"/>
    <dgm:cxn modelId="{5430EA4A-C478-479A-BF05-B71326CEB8EA}" srcId="{E7027113-2783-4D24-9262-6CD49C1FEF65}" destId="{E531D0D3-FEB7-481F-A95C-35A7307E77C0}" srcOrd="1" destOrd="0" parTransId="{01CCE91E-D3A4-42BE-B62D-4552872C0217}" sibTransId="{89963233-D180-42D5-A66D-F43FA8A2E8C7}"/>
    <dgm:cxn modelId="{42E18F4B-B6E2-4B04-BD7C-3139A3F6DA79}" type="presOf" srcId="{CE596EC6-5CE5-487C-901B-E3A7BC32896B}" destId="{02994EF6-E6C2-4809-A907-556A2CE19FEA}" srcOrd="0" destOrd="0" presId="urn:microsoft.com/office/officeart/2005/8/layout/hierarchy6"/>
    <dgm:cxn modelId="{9C2F154D-21A7-4623-BAAC-E9A39ABB8ECB}" type="presOf" srcId="{8B5B43F1-E703-41A7-97F4-A6D0773B608E}" destId="{3D986C23-F863-406E-8F84-CCA5CE806E7C}" srcOrd="0" destOrd="0" presId="urn:microsoft.com/office/officeart/2005/8/layout/hierarchy6"/>
    <dgm:cxn modelId="{C4817870-653C-41E3-B1A3-C4151DF6ADD8}" type="presOf" srcId="{0DB6F76F-565B-4148-8C82-29FEDE3645B0}" destId="{7468A0F1-28C9-4BD0-BE99-210F87496280}" srcOrd="0" destOrd="0" presId="urn:microsoft.com/office/officeart/2005/8/layout/hierarchy6"/>
    <dgm:cxn modelId="{415A8171-AE8F-4F9B-B5A4-5A00B869C1E6}" type="presOf" srcId="{15A3CC72-24FC-48AF-99F8-C47F07FEF662}" destId="{14D13C2A-7E34-40D8-B35D-584346D8007B}" srcOrd="0" destOrd="0" presId="urn:microsoft.com/office/officeart/2005/8/layout/hierarchy6"/>
    <dgm:cxn modelId="{26737573-5A92-4C74-9A0E-BF86E3C46A12}" type="presOf" srcId="{1BE25D19-10E7-491D-A162-923404132920}" destId="{1B50344D-1811-4E70-ADC9-7362C647E2D3}" srcOrd="0" destOrd="0" presId="urn:microsoft.com/office/officeart/2005/8/layout/hierarchy6"/>
    <dgm:cxn modelId="{3D8F447A-FFD4-427F-833F-BCA47B9C1CC2}" srcId="{CE596EC6-5CE5-487C-901B-E3A7BC32896B}" destId="{2307DAD9-FD4F-40F4-BF0E-31E62D12F3BA}" srcOrd="0" destOrd="0" parTransId="{69769A52-2495-4BFE-8959-931542DA0481}" sibTransId="{4E2D385E-97A5-4B3B-A8CC-7B6AEDA05C22}"/>
    <dgm:cxn modelId="{08A7C67B-C4BD-4774-9B58-4CCA313AB131}" type="presOf" srcId="{D7008045-07D2-4B02-B5DA-EE208373B9B9}" destId="{CC7F0DD8-FDE9-48CF-929A-E92715806F86}" srcOrd="1" destOrd="0" presId="urn:microsoft.com/office/officeart/2005/8/layout/hierarchy6"/>
    <dgm:cxn modelId="{016FB288-C0BB-4D1F-BC61-6075B8A25AF6}" type="presOf" srcId="{886F4BE5-9645-430E-B8A9-B9EA711E7B87}" destId="{F24B4B76-9F0E-4114-9D6F-B790B94CD49F}" srcOrd="0" destOrd="0" presId="urn:microsoft.com/office/officeart/2005/8/layout/hierarchy6"/>
    <dgm:cxn modelId="{B7641289-3A25-44A3-92CC-873DD40038A1}" srcId="{E7027113-2783-4D24-9262-6CD49C1FEF65}" destId="{A07C4275-43F8-4C99-BDDD-6E63553CE289}" srcOrd="4" destOrd="0" parTransId="{82860BDB-981D-495B-AB73-CDF67ACBFE20}" sibTransId="{170C5843-5F8A-4C8D-B505-AC64E391F849}"/>
    <dgm:cxn modelId="{06448A89-150D-453E-B1CE-EE8BEB6C0A09}" type="presOf" srcId="{D7008045-07D2-4B02-B5DA-EE208373B9B9}" destId="{A2B0157B-20C4-4405-80E7-DD94769AAA4B}" srcOrd="0" destOrd="0" presId="urn:microsoft.com/office/officeart/2005/8/layout/hierarchy6"/>
    <dgm:cxn modelId="{8882B290-9107-4792-81DE-20476F6CB342}" type="presOf" srcId="{E531D0D3-FEB7-481F-A95C-35A7307E77C0}" destId="{DADCA931-3BA8-45AF-8878-173267B9C3C7}" srcOrd="1" destOrd="0" presId="urn:microsoft.com/office/officeart/2005/8/layout/hierarchy6"/>
    <dgm:cxn modelId="{5B653C9A-1A79-4A0B-8357-77C348C0318D}" type="presOf" srcId="{99DEDAD0-F717-45C2-8387-651601A012EF}" destId="{D576F1D3-E82A-44B1-96B8-DB87AA7AAE05}" srcOrd="0" destOrd="0" presId="urn:microsoft.com/office/officeart/2005/8/layout/hierarchy6"/>
    <dgm:cxn modelId="{68B2E9B4-DDC2-43F3-8C5E-CD11E05F5A46}" type="presOf" srcId="{69769A52-2495-4BFE-8959-931542DA0481}" destId="{BF2B9BE4-BD6F-4988-BB64-A9752A56CA2C}" srcOrd="0" destOrd="0" presId="urn:microsoft.com/office/officeart/2005/8/layout/hierarchy6"/>
    <dgm:cxn modelId="{3AE538C1-7A30-49C0-ADE0-FE8EB1A33748}" type="presOf" srcId="{A07C4275-43F8-4C99-BDDD-6E63553CE289}" destId="{C1AF082E-7273-47A3-B2A2-F86AE6661B36}" srcOrd="0" destOrd="0" presId="urn:microsoft.com/office/officeart/2005/8/layout/hierarchy6"/>
    <dgm:cxn modelId="{9A2B3BD4-658C-438B-BB4F-E773F92D379F}" type="presOf" srcId="{E531D0D3-FEB7-481F-A95C-35A7307E77C0}" destId="{F9DEC4A5-C552-4460-9CD5-7124029022DE}" srcOrd="0" destOrd="0" presId="urn:microsoft.com/office/officeart/2005/8/layout/hierarchy6"/>
    <dgm:cxn modelId="{9D9A3DF6-7F69-41DB-AEAB-64426F77C646}" type="presOf" srcId="{1882BBBD-7E39-4A14-B22E-A7DE32FDF769}" destId="{969EF879-BDE2-4C13-8914-977F4E2BDD80}" srcOrd="0" destOrd="0" presId="urn:microsoft.com/office/officeart/2005/8/layout/hierarchy6"/>
    <dgm:cxn modelId="{062A7731-7579-4419-8115-2A69160959D5}" type="presParOf" srcId="{742A9DED-357E-4181-927D-F53D1FCC3C2A}" destId="{60412383-670D-431A-8127-D014557AD4F5}" srcOrd="0" destOrd="0" presId="urn:microsoft.com/office/officeart/2005/8/layout/hierarchy6"/>
    <dgm:cxn modelId="{2EDC1CA4-67BD-441C-8520-4DE18EF7AC89}" type="presParOf" srcId="{60412383-670D-431A-8127-D014557AD4F5}" destId="{AD54D618-E00F-4583-86EB-5B8C5821F3F8}" srcOrd="0" destOrd="0" presId="urn:microsoft.com/office/officeart/2005/8/layout/hierarchy6"/>
    <dgm:cxn modelId="{2D2C0D27-5DC1-45FE-B394-47A2BAD9F698}" type="presParOf" srcId="{60412383-670D-431A-8127-D014557AD4F5}" destId="{2D771C36-7E5F-45FE-ADFC-9792B28755C2}" srcOrd="1" destOrd="0" presId="urn:microsoft.com/office/officeart/2005/8/layout/hierarchy6"/>
    <dgm:cxn modelId="{0982AE3C-9347-436F-B8F1-DBBC9E80520C}" type="presParOf" srcId="{2D771C36-7E5F-45FE-ADFC-9792B28755C2}" destId="{DA88EDE3-D950-4E3B-BDBB-09219A65B3F5}" srcOrd="0" destOrd="0" presId="urn:microsoft.com/office/officeart/2005/8/layout/hierarchy6"/>
    <dgm:cxn modelId="{C7E3D42C-ED5C-45D2-9743-82D48023D89E}" type="presParOf" srcId="{DA88EDE3-D950-4E3B-BDBB-09219A65B3F5}" destId="{02994EF6-E6C2-4809-A907-556A2CE19FEA}" srcOrd="0" destOrd="0" presId="urn:microsoft.com/office/officeart/2005/8/layout/hierarchy6"/>
    <dgm:cxn modelId="{AFB7FC09-4B18-4FCD-8A79-B4D72F6FB3F8}" type="presParOf" srcId="{DA88EDE3-D950-4E3B-BDBB-09219A65B3F5}" destId="{FB1374F1-D4DD-4D48-AC81-129FCAB88C3F}" srcOrd="1" destOrd="0" presId="urn:microsoft.com/office/officeart/2005/8/layout/hierarchy6"/>
    <dgm:cxn modelId="{926B8235-83F2-40FD-8397-E21DAC5FCC3E}" type="presParOf" srcId="{FB1374F1-D4DD-4D48-AC81-129FCAB88C3F}" destId="{BF2B9BE4-BD6F-4988-BB64-A9752A56CA2C}" srcOrd="0" destOrd="0" presId="urn:microsoft.com/office/officeart/2005/8/layout/hierarchy6"/>
    <dgm:cxn modelId="{A87E7FF8-09FA-4D39-8B43-365B3E03DF9A}" type="presParOf" srcId="{FB1374F1-D4DD-4D48-AC81-129FCAB88C3F}" destId="{5DF6EC97-D75E-4848-AE01-9DF9A9DEA13F}" srcOrd="1" destOrd="0" presId="urn:microsoft.com/office/officeart/2005/8/layout/hierarchy6"/>
    <dgm:cxn modelId="{EFEE35C1-AD20-4656-8664-AA61E39BC4EC}" type="presParOf" srcId="{5DF6EC97-D75E-4848-AE01-9DF9A9DEA13F}" destId="{6C35BD24-B8DE-437E-A1C4-278A962CDD56}" srcOrd="0" destOrd="0" presId="urn:microsoft.com/office/officeart/2005/8/layout/hierarchy6"/>
    <dgm:cxn modelId="{BEA61DCA-3D38-4288-9597-855C1B51B11D}" type="presParOf" srcId="{5DF6EC97-D75E-4848-AE01-9DF9A9DEA13F}" destId="{90161304-DE81-40A7-AA8B-C21042574C43}" srcOrd="1" destOrd="0" presId="urn:microsoft.com/office/officeart/2005/8/layout/hierarchy6"/>
    <dgm:cxn modelId="{1CF661BA-5768-472C-8A78-84B7D9A4406A}" type="presParOf" srcId="{FB1374F1-D4DD-4D48-AC81-129FCAB88C3F}" destId="{14D13C2A-7E34-40D8-B35D-584346D8007B}" srcOrd="2" destOrd="0" presId="urn:microsoft.com/office/officeart/2005/8/layout/hierarchy6"/>
    <dgm:cxn modelId="{C190A0F5-D870-46DB-AFCA-2C2F59BB9D7B}" type="presParOf" srcId="{FB1374F1-D4DD-4D48-AC81-129FCAB88C3F}" destId="{D850AC1F-72A4-4377-BA59-255FB3E44A39}" srcOrd="3" destOrd="0" presId="urn:microsoft.com/office/officeart/2005/8/layout/hierarchy6"/>
    <dgm:cxn modelId="{2FB4FE74-B59C-4D5C-9819-3EB2A5348D79}" type="presParOf" srcId="{D850AC1F-72A4-4377-BA59-255FB3E44A39}" destId="{32024A88-A96C-48A8-9970-614349238029}" srcOrd="0" destOrd="0" presId="urn:microsoft.com/office/officeart/2005/8/layout/hierarchy6"/>
    <dgm:cxn modelId="{CA05A767-AA95-481B-8A53-DA5DE209D302}" type="presParOf" srcId="{D850AC1F-72A4-4377-BA59-255FB3E44A39}" destId="{80524A97-D9C6-487B-A6C5-7E69E7BE8D5D}" srcOrd="1" destOrd="0" presId="urn:microsoft.com/office/officeart/2005/8/layout/hierarchy6"/>
    <dgm:cxn modelId="{43430CD9-F1CE-4E71-B801-09B7108D147C}" type="presParOf" srcId="{80524A97-D9C6-487B-A6C5-7E69E7BE8D5D}" destId="{7468A0F1-28C9-4BD0-BE99-210F87496280}" srcOrd="0" destOrd="0" presId="urn:microsoft.com/office/officeart/2005/8/layout/hierarchy6"/>
    <dgm:cxn modelId="{A94DB1E5-BDE9-4A4B-867F-407F363DECD8}" type="presParOf" srcId="{80524A97-D9C6-487B-A6C5-7E69E7BE8D5D}" destId="{9518B1D9-A98F-456D-8BD6-3704CDA594B6}" srcOrd="1" destOrd="0" presId="urn:microsoft.com/office/officeart/2005/8/layout/hierarchy6"/>
    <dgm:cxn modelId="{5540E27C-4C7B-4E92-BFFE-1654CBBF24BF}" type="presParOf" srcId="{9518B1D9-A98F-456D-8BD6-3704CDA594B6}" destId="{969EF879-BDE2-4C13-8914-977F4E2BDD80}" srcOrd="0" destOrd="0" presId="urn:microsoft.com/office/officeart/2005/8/layout/hierarchy6"/>
    <dgm:cxn modelId="{2613D268-7BDD-4BB9-BCA2-DDA42B39F71D}" type="presParOf" srcId="{9518B1D9-A98F-456D-8BD6-3704CDA594B6}" destId="{6D69B4C9-D28F-42C3-A5F6-CF695AAF24EC}" srcOrd="1" destOrd="0" presId="urn:microsoft.com/office/officeart/2005/8/layout/hierarchy6"/>
    <dgm:cxn modelId="{5FED7C66-B71B-4C18-A6D4-29BD14045A4E}" type="presParOf" srcId="{80524A97-D9C6-487B-A6C5-7E69E7BE8D5D}" destId="{F24B4B76-9F0E-4114-9D6F-B790B94CD49F}" srcOrd="2" destOrd="0" presId="urn:microsoft.com/office/officeart/2005/8/layout/hierarchy6"/>
    <dgm:cxn modelId="{1E65F8DE-3853-4E3B-9B44-E24A881EEE10}" type="presParOf" srcId="{80524A97-D9C6-487B-A6C5-7E69E7BE8D5D}" destId="{C3522928-61C1-4283-BBBF-94644DE15AC4}" srcOrd="3" destOrd="0" presId="urn:microsoft.com/office/officeart/2005/8/layout/hierarchy6"/>
    <dgm:cxn modelId="{6CBD39B9-C660-4FA9-BC01-F1B86F31E1EA}" type="presParOf" srcId="{C3522928-61C1-4283-BBBF-94644DE15AC4}" destId="{D576F1D3-E82A-44B1-96B8-DB87AA7AAE05}" srcOrd="0" destOrd="0" presId="urn:microsoft.com/office/officeart/2005/8/layout/hierarchy6"/>
    <dgm:cxn modelId="{9A2C8563-62EC-4D5B-B832-114FE8C5B177}" type="presParOf" srcId="{C3522928-61C1-4283-BBBF-94644DE15AC4}" destId="{FF447E94-B0AF-49B9-8974-A0ACE0A2E840}" srcOrd="1" destOrd="0" presId="urn:microsoft.com/office/officeart/2005/8/layout/hierarchy6"/>
    <dgm:cxn modelId="{F88061B8-9BD5-4348-ADF4-0E3F403A2CC4}" type="presParOf" srcId="{FF447E94-B0AF-49B9-8974-A0ACE0A2E840}" destId="{6E1F10D2-E48E-404B-B08A-A80C1958A662}" srcOrd="0" destOrd="0" presId="urn:microsoft.com/office/officeart/2005/8/layout/hierarchy6"/>
    <dgm:cxn modelId="{33596072-B357-4D49-B683-05A2D62AA493}" type="presParOf" srcId="{FF447E94-B0AF-49B9-8974-A0ACE0A2E840}" destId="{7F1DC423-C59E-4C90-983E-A77F77F94206}" srcOrd="1" destOrd="0" presId="urn:microsoft.com/office/officeart/2005/8/layout/hierarchy6"/>
    <dgm:cxn modelId="{18F06729-074A-479A-A6F0-858D019003AD}" type="presParOf" srcId="{7F1DC423-C59E-4C90-983E-A77F77F94206}" destId="{3D986C23-F863-406E-8F84-CCA5CE806E7C}" srcOrd="0" destOrd="0" presId="urn:microsoft.com/office/officeart/2005/8/layout/hierarchy6"/>
    <dgm:cxn modelId="{CF3DFB7E-A733-45BC-82F8-4DC017127312}" type="presParOf" srcId="{7F1DC423-C59E-4C90-983E-A77F77F94206}" destId="{0E862A48-5416-4DD5-9DBA-6EF5A8D00422}" srcOrd="1" destOrd="0" presId="urn:microsoft.com/office/officeart/2005/8/layout/hierarchy6"/>
    <dgm:cxn modelId="{2BAE8A74-C05C-468B-B6CA-F5FC7177EB13}" type="presParOf" srcId="{FF447E94-B0AF-49B9-8974-A0ACE0A2E840}" destId="{1B50344D-1811-4E70-ADC9-7362C647E2D3}" srcOrd="2" destOrd="0" presId="urn:microsoft.com/office/officeart/2005/8/layout/hierarchy6"/>
    <dgm:cxn modelId="{B75E8C38-D6F1-4416-BE4B-7EA1DE885F52}" type="presParOf" srcId="{FF447E94-B0AF-49B9-8974-A0ACE0A2E840}" destId="{A79B4B7F-CEEF-4864-97B8-727B695EC043}" srcOrd="3" destOrd="0" presId="urn:microsoft.com/office/officeart/2005/8/layout/hierarchy6"/>
    <dgm:cxn modelId="{C3ED9020-32E9-4FE3-A78F-AFF4C249E014}" type="presParOf" srcId="{A79B4B7F-CEEF-4864-97B8-727B695EC043}" destId="{42BE70D8-511A-4EDF-A840-989E9E0FC08F}" srcOrd="0" destOrd="0" presId="urn:microsoft.com/office/officeart/2005/8/layout/hierarchy6"/>
    <dgm:cxn modelId="{540EF805-218D-4692-9BEB-DD7F6F6B1BAB}" type="presParOf" srcId="{A79B4B7F-CEEF-4864-97B8-727B695EC043}" destId="{032536A9-870D-40E3-B07D-B2A7122E91FB}" srcOrd="1" destOrd="0" presId="urn:microsoft.com/office/officeart/2005/8/layout/hierarchy6"/>
    <dgm:cxn modelId="{2084C6CA-0C72-41D6-9A78-02E84B86EBC2}" type="presParOf" srcId="{742A9DED-357E-4181-927D-F53D1FCC3C2A}" destId="{84B8D96A-1A79-4212-9D60-2F54D7300C55}" srcOrd="1" destOrd="0" presId="urn:microsoft.com/office/officeart/2005/8/layout/hierarchy6"/>
    <dgm:cxn modelId="{44D6CAF7-3D3E-4612-B928-672F249D0A69}" type="presParOf" srcId="{84B8D96A-1A79-4212-9D60-2F54D7300C55}" destId="{5FEFF971-EB0F-4DC1-A702-580C6FF8B345}" srcOrd="0" destOrd="0" presId="urn:microsoft.com/office/officeart/2005/8/layout/hierarchy6"/>
    <dgm:cxn modelId="{3E66637B-7F2C-4B71-992E-CC16A431A429}" type="presParOf" srcId="{5FEFF971-EB0F-4DC1-A702-580C6FF8B345}" destId="{F9DEC4A5-C552-4460-9CD5-7124029022DE}" srcOrd="0" destOrd="0" presId="urn:microsoft.com/office/officeart/2005/8/layout/hierarchy6"/>
    <dgm:cxn modelId="{6500FE01-3A16-4B8B-808A-977787D09A9A}" type="presParOf" srcId="{5FEFF971-EB0F-4DC1-A702-580C6FF8B345}" destId="{DADCA931-3BA8-45AF-8878-173267B9C3C7}" srcOrd="1" destOrd="0" presId="urn:microsoft.com/office/officeart/2005/8/layout/hierarchy6"/>
    <dgm:cxn modelId="{E1CF57E6-489A-4642-BF7D-B8A36509836A}" type="presParOf" srcId="{84B8D96A-1A79-4212-9D60-2F54D7300C55}" destId="{A248213B-BA86-451F-87D5-4687A09ABFE5}" srcOrd="1" destOrd="0" presId="urn:microsoft.com/office/officeart/2005/8/layout/hierarchy6"/>
    <dgm:cxn modelId="{1DA416F5-11BD-473A-81E6-BB93C8BD508E}" type="presParOf" srcId="{A248213B-BA86-451F-87D5-4687A09ABFE5}" destId="{4F57EA4F-6CB5-467B-9F04-BCD09736B403}" srcOrd="0" destOrd="0" presId="urn:microsoft.com/office/officeart/2005/8/layout/hierarchy6"/>
    <dgm:cxn modelId="{C76FCE39-732D-44B7-976C-CC1E4E8544D7}" type="presParOf" srcId="{84B8D96A-1A79-4212-9D60-2F54D7300C55}" destId="{47AE1841-964A-49C4-9954-42A669393D1D}" srcOrd="2" destOrd="0" presId="urn:microsoft.com/office/officeart/2005/8/layout/hierarchy6"/>
    <dgm:cxn modelId="{3D3477B2-0B67-45D8-80EA-4DE82C3D0BAF}" type="presParOf" srcId="{47AE1841-964A-49C4-9954-42A669393D1D}" destId="{D82EAC6A-D276-48D5-85AD-A267E9ECC143}" srcOrd="0" destOrd="0" presId="urn:microsoft.com/office/officeart/2005/8/layout/hierarchy6"/>
    <dgm:cxn modelId="{BFF1546D-A4E4-4D14-ABDE-37BE2B7ECD86}" type="presParOf" srcId="{47AE1841-964A-49C4-9954-42A669393D1D}" destId="{81457B08-D252-4532-94EB-E5A836EC30EF}" srcOrd="1" destOrd="0" presId="urn:microsoft.com/office/officeart/2005/8/layout/hierarchy6"/>
    <dgm:cxn modelId="{70BA185D-09CC-4FE2-9865-FC758C8729E3}" type="presParOf" srcId="{84B8D96A-1A79-4212-9D60-2F54D7300C55}" destId="{3BC8D9EC-0EF9-4AD9-93F9-172C99E6934C}" srcOrd="3" destOrd="0" presId="urn:microsoft.com/office/officeart/2005/8/layout/hierarchy6"/>
    <dgm:cxn modelId="{38CE43EC-CBAB-4C77-AB31-FBBC75138791}" type="presParOf" srcId="{3BC8D9EC-0EF9-4AD9-93F9-172C99E6934C}" destId="{AF394BB8-7792-429C-9230-FF8598FE9DD9}" srcOrd="0" destOrd="0" presId="urn:microsoft.com/office/officeart/2005/8/layout/hierarchy6"/>
    <dgm:cxn modelId="{65524AAF-3288-4C5D-8D89-765DFF94A68C}" type="presParOf" srcId="{84B8D96A-1A79-4212-9D60-2F54D7300C55}" destId="{2172113C-1E01-4A3D-8292-AAD984DDCAA6}" srcOrd="4" destOrd="0" presId="urn:microsoft.com/office/officeart/2005/8/layout/hierarchy6"/>
    <dgm:cxn modelId="{89C1C5DC-6B60-445F-B009-5BA528DBFEF5}" type="presParOf" srcId="{2172113C-1E01-4A3D-8292-AAD984DDCAA6}" destId="{A2B0157B-20C4-4405-80E7-DD94769AAA4B}" srcOrd="0" destOrd="0" presId="urn:microsoft.com/office/officeart/2005/8/layout/hierarchy6"/>
    <dgm:cxn modelId="{0C0957FA-7E88-4C94-9BD6-AC9BDDC590FA}" type="presParOf" srcId="{2172113C-1E01-4A3D-8292-AAD984DDCAA6}" destId="{CC7F0DD8-FDE9-48CF-929A-E92715806F86}" srcOrd="1" destOrd="0" presId="urn:microsoft.com/office/officeart/2005/8/layout/hierarchy6"/>
    <dgm:cxn modelId="{87E9B207-9F28-4963-A27A-D4AB5BB4D760}" type="presParOf" srcId="{84B8D96A-1A79-4212-9D60-2F54D7300C55}" destId="{5A100506-FA02-48AF-9B22-2F211E76E301}" srcOrd="5" destOrd="0" presId="urn:microsoft.com/office/officeart/2005/8/layout/hierarchy6"/>
    <dgm:cxn modelId="{8ABE3B06-9BB2-4151-A0EB-AA30FC1CD2F5}" type="presParOf" srcId="{5A100506-FA02-48AF-9B22-2F211E76E301}" destId="{F507E3C3-F348-4D86-8234-3615CBAC3964}" srcOrd="0" destOrd="0" presId="urn:microsoft.com/office/officeart/2005/8/layout/hierarchy6"/>
    <dgm:cxn modelId="{C9D679C3-C0B4-496B-B23E-B27429E7E255}" type="presParOf" srcId="{84B8D96A-1A79-4212-9D60-2F54D7300C55}" destId="{BFAA85B6-CE99-47A4-B73A-EB2B181C9FC6}" srcOrd="6" destOrd="0" presId="urn:microsoft.com/office/officeart/2005/8/layout/hierarchy6"/>
    <dgm:cxn modelId="{37B6E3D8-9EB4-408E-A2D5-AFA05C4178C8}" type="presParOf" srcId="{BFAA85B6-CE99-47A4-B73A-EB2B181C9FC6}" destId="{C1AF082E-7273-47A3-B2A2-F86AE6661B36}" srcOrd="0" destOrd="0" presId="urn:microsoft.com/office/officeart/2005/8/layout/hierarchy6"/>
    <dgm:cxn modelId="{65786B37-65AD-4956-8E11-9722F1DF978B}" type="presParOf" srcId="{BFAA85B6-CE99-47A4-B73A-EB2B181C9FC6}" destId="{A8DD580E-E621-4D6F-9EE0-B0EC407065C8}"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25DD3F-78B0-4791-B530-6FB667570F8A}">
      <dsp:nvSpPr>
        <dsp:cNvPr id="0" name=""/>
        <dsp:cNvSpPr/>
      </dsp:nvSpPr>
      <dsp:spPr>
        <a:xfrm>
          <a:off x="8384586" y="3472659"/>
          <a:ext cx="615414" cy="903241"/>
        </a:xfrm>
        <a:custGeom>
          <a:avLst/>
          <a:gdLst/>
          <a:ahLst/>
          <a:cxnLst/>
          <a:rect l="0" t="0" r="0" b="0"/>
          <a:pathLst>
            <a:path>
              <a:moveTo>
                <a:pt x="0" y="0"/>
              </a:moveTo>
              <a:lnTo>
                <a:pt x="0" y="903241"/>
              </a:lnTo>
              <a:lnTo>
                <a:pt x="615414" y="903241"/>
              </a:lnTo>
            </a:path>
          </a:pathLst>
        </a:custGeom>
        <a:noFill/>
        <a:ln w="38100" cap="flat" cmpd="sng" algn="ctr">
          <a:solidFill>
            <a:srgbClr val="0070C0"/>
          </a:solidFill>
          <a:prstDash val="solid"/>
        </a:ln>
        <a:effectLst/>
      </dsp:spPr>
      <dsp:style>
        <a:lnRef idx="1">
          <a:schemeClr val="accent2"/>
        </a:lnRef>
        <a:fillRef idx="0">
          <a:schemeClr val="accent2"/>
        </a:fillRef>
        <a:effectRef idx="0">
          <a:schemeClr val="accent2"/>
        </a:effectRef>
        <a:fontRef idx="minor">
          <a:schemeClr val="tx1"/>
        </a:fontRef>
      </dsp:style>
    </dsp:sp>
    <dsp:sp modelId="{F9E7B955-D1EF-463C-A36D-C28FD4371514}">
      <dsp:nvSpPr>
        <dsp:cNvPr id="0" name=""/>
        <dsp:cNvSpPr/>
      </dsp:nvSpPr>
      <dsp:spPr>
        <a:xfrm>
          <a:off x="7812001" y="3472659"/>
          <a:ext cx="572585" cy="903241"/>
        </a:xfrm>
        <a:custGeom>
          <a:avLst/>
          <a:gdLst/>
          <a:ahLst/>
          <a:cxnLst/>
          <a:rect l="0" t="0" r="0" b="0"/>
          <a:pathLst>
            <a:path>
              <a:moveTo>
                <a:pt x="572585" y="0"/>
              </a:moveTo>
              <a:lnTo>
                <a:pt x="572585" y="903241"/>
              </a:lnTo>
              <a:lnTo>
                <a:pt x="0" y="903241"/>
              </a:lnTo>
            </a:path>
          </a:pathLst>
        </a:custGeom>
        <a:noFill/>
        <a:ln w="38100" cap="flat" cmpd="sng" algn="ctr">
          <a:solidFill>
            <a:srgbClr val="0070C0"/>
          </a:solidFill>
          <a:prstDash val="solid"/>
        </a:ln>
        <a:effectLst/>
      </dsp:spPr>
      <dsp:style>
        <a:lnRef idx="1">
          <a:schemeClr val="accent2"/>
        </a:lnRef>
        <a:fillRef idx="0">
          <a:schemeClr val="accent2"/>
        </a:fillRef>
        <a:effectRef idx="0">
          <a:schemeClr val="accent2"/>
        </a:effectRef>
        <a:fontRef idx="minor">
          <a:schemeClr val="tx1"/>
        </a:fontRef>
      </dsp:style>
    </dsp:sp>
    <dsp:sp modelId="{233E0BCA-23ED-474C-9E9E-4C05FB8F5862}">
      <dsp:nvSpPr>
        <dsp:cNvPr id="0" name=""/>
        <dsp:cNvSpPr/>
      </dsp:nvSpPr>
      <dsp:spPr>
        <a:xfrm>
          <a:off x="8338866" y="3472659"/>
          <a:ext cx="91440" cy="1806483"/>
        </a:xfrm>
        <a:custGeom>
          <a:avLst/>
          <a:gdLst/>
          <a:ahLst/>
          <a:cxnLst/>
          <a:rect l="0" t="0" r="0" b="0"/>
          <a:pathLst>
            <a:path>
              <a:moveTo>
                <a:pt x="45720" y="0"/>
              </a:moveTo>
              <a:lnTo>
                <a:pt x="45720" y="1611696"/>
              </a:lnTo>
              <a:lnTo>
                <a:pt x="46268" y="1611696"/>
              </a:lnTo>
              <a:lnTo>
                <a:pt x="46268" y="1806483"/>
              </a:lnTo>
            </a:path>
          </a:pathLst>
        </a:custGeom>
        <a:noFill/>
        <a:ln w="38100" cap="flat" cmpd="sng" algn="ctr">
          <a:solidFill>
            <a:srgbClr val="0070C0"/>
          </a:solidFill>
          <a:prstDash val="solid"/>
        </a:ln>
        <a:effectLst/>
      </dsp:spPr>
      <dsp:style>
        <a:lnRef idx="1">
          <a:schemeClr val="accent2"/>
        </a:lnRef>
        <a:fillRef idx="0">
          <a:schemeClr val="accent2"/>
        </a:fillRef>
        <a:effectRef idx="0">
          <a:schemeClr val="accent2"/>
        </a:effectRef>
        <a:fontRef idx="minor">
          <a:schemeClr val="tx1"/>
        </a:fontRef>
      </dsp:style>
    </dsp:sp>
    <dsp:sp modelId="{BBD7B61A-79B2-41CD-A365-4B62A60E4D31}">
      <dsp:nvSpPr>
        <dsp:cNvPr id="0" name=""/>
        <dsp:cNvSpPr/>
      </dsp:nvSpPr>
      <dsp:spPr>
        <a:xfrm>
          <a:off x="7606528" y="2152017"/>
          <a:ext cx="778057" cy="485841"/>
        </a:xfrm>
        <a:custGeom>
          <a:avLst/>
          <a:gdLst/>
          <a:ahLst/>
          <a:cxnLst/>
          <a:rect l="0" t="0" r="0" b="0"/>
          <a:pathLst>
            <a:path>
              <a:moveTo>
                <a:pt x="0" y="0"/>
              </a:moveTo>
              <a:lnTo>
                <a:pt x="0" y="291055"/>
              </a:lnTo>
              <a:lnTo>
                <a:pt x="778057" y="291055"/>
              </a:lnTo>
              <a:lnTo>
                <a:pt x="778057" y="485841"/>
              </a:lnTo>
            </a:path>
          </a:pathLst>
        </a:custGeom>
        <a:noFill/>
        <a:ln w="38100" cap="flat" cmpd="sng" algn="ctr">
          <a:solidFill>
            <a:srgbClr val="0070C0"/>
          </a:solidFill>
          <a:prstDash val="solid"/>
        </a:ln>
        <a:effectLst/>
      </dsp:spPr>
      <dsp:style>
        <a:lnRef idx="1">
          <a:schemeClr val="accent2"/>
        </a:lnRef>
        <a:fillRef idx="0">
          <a:schemeClr val="accent2"/>
        </a:fillRef>
        <a:effectRef idx="0">
          <a:schemeClr val="accent2"/>
        </a:effectRef>
        <a:fontRef idx="minor">
          <a:schemeClr val="tx1"/>
        </a:fontRef>
      </dsp:style>
    </dsp:sp>
    <dsp:sp modelId="{CCCEFF2E-872D-4FA4-A0B3-E4BF852A050D}">
      <dsp:nvSpPr>
        <dsp:cNvPr id="0" name=""/>
        <dsp:cNvSpPr/>
      </dsp:nvSpPr>
      <dsp:spPr>
        <a:xfrm>
          <a:off x="2827700" y="3472659"/>
          <a:ext cx="91440" cy="1779263"/>
        </a:xfrm>
        <a:custGeom>
          <a:avLst/>
          <a:gdLst/>
          <a:ahLst/>
          <a:cxnLst/>
          <a:rect l="0" t="0" r="0" b="0"/>
          <a:pathLst>
            <a:path>
              <a:moveTo>
                <a:pt x="45720" y="0"/>
              </a:moveTo>
              <a:lnTo>
                <a:pt x="45720" y="1584477"/>
              </a:lnTo>
              <a:lnTo>
                <a:pt x="46841" y="1584477"/>
              </a:lnTo>
              <a:lnTo>
                <a:pt x="46841" y="1779263"/>
              </a:lnTo>
            </a:path>
          </a:pathLst>
        </a:custGeom>
        <a:noFill/>
        <a:ln w="38100" cap="flat" cmpd="sng" algn="ctr">
          <a:solidFill>
            <a:schemeClr val="accent1">
              <a:lumMod val="40000"/>
              <a:lumOff val="60000"/>
            </a:schemeClr>
          </a:solidFill>
          <a:prstDash val="solid"/>
        </a:ln>
        <a:effectLst/>
      </dsp:spPr>
      <dsp:style>
        <a:lnRef idx="1">
          <a:schemeClr val="accent2"/>
        </a:lnRef>
        <a:fillRef idx="0">
          <a:schemeClr val="accent2"/>
        </a:fillRef>
        <a:effectRef idx="0">
          <a:schemeClr val="accent2"/>
        </a:effectRef>
        <a:fontRef idx="minor">
          <a:schemeClr val="tx1"/>
        </a:fontRef>
      </dsp:style>
    </dsp:sp>
    <dsp:sp modelId="{4973E521-2769-4059-8A21-8C4AA1EBF3A4}">
      <dsp:nvSpPr>
        <dsp:cNvPr id="0" name=""/>
        <dsp:cNvSpPr/>
      </dsp:nvSpPr>
      <dsp:spPr>
        <a:xfrm>
          <a:off x="2873420" y="2152017"/>
          <a:ext cx="4733108" cy="485841"/>
        </a:xfrm>
        <a:custGeom>
          <a:avLst/>
          <a:gdLst/>
          <a:ahLst/>
          <a:cxnLst/>
          <a:rect l="0" t="0" r="0" b="0"/>
          <a:pathLst>
            <a:path>
              <a:moveTo>
                <a:pt x="4733108" y="0"/>
              </a:moveTo>
              <a:lnTo>
                <a:pt x="4733108" y="291055"/>
              </a:lnTo>
              <a:lnTo>
                <a:pt x="0" y="291055"/>
              </a:lnTo>
              <a:lnTo>
                <a:pt x="0" y="485841"/>
              </a:lnTo>
            </a:path>
          </a:pathLst>
        </a:custGeom>
        <a:noFill/>
        <a:ln w="38100" cap="flat" cmpd="sng" algn="ctr">
          <a:solidFill>
            <a:schemeClr val="accent1">
              <a:lumMod val="40000"/>
              <a:lumOff val="60000"/>
            </a:schemeClr>
          </a:solidFill>
          <a:prstDash val="solid"/>
        </a:ln>
        <a:effectLst/>
      </dsp:spPr>
      <dsp:style>
        <a:lnRef idx="1">
          <a:schemeClr val="accent2"/>
        </a:lnRef>
        <a:fillRef idx="0">
          <a:schemeClr val="accent2"/>
        </a:fillRef>
        <a:effectRef idx="0">
          <a:schemeClr val="accent2"/>
        </a:effectRef>
        <a:fontRef idx="minor">
          <a:schemeClr val="tx1"/>
        </a:fontRef>
      </dsp:style>
    </dsp:sp>
    <dsp:sp modelId="{314CE1EB-BFDC-468D-8D6A-E128532604CD}">
      <dsp:nvSpPr>
        <dsp:cNvPr id="0" name=""/>
        <dsp:cNvSpPr/>
      </dsp:nvSpPr>
      <dsp:spPr>
        <a:xfrm>
          <a:off x="5116612" y="834888"/>
          <a:ext cx="2489916" cy="482328"/>
        </a:xfrm>
        <a:custGeom>
          <a:avLst/>
          <a:gdLst/>
          <a:ahLst/>
          <a:cxnLst/>
          <a:rect l="0" t="0" r="0" b="0"/>
          <a:pathLst>
            <a:path>
              <a:moveTo>
                <a:pt x="0" y="0"/>
              </a:moveTo>
              <a:lnTo>
                <a:pt x="0" y="287542"/>
              </a:lnTo>
              <a:lnTo>
                <a:pt x="2489916" y="287542"/>
              </a:lnTo>
              <a:lnTo>
                <a:pt x="2489916" y="482328"/>
              </a:lnTo>
            </a:path>
          </a:pathLst>
        </a:custGeom>
        <a:noFill/>
        <a:ln w="38100" cap="flat" cmpd="sng" algn="ctr">
          <a:solidFill>
            <a:srgbClr val="0070C0"/>
          </a:solidFill>
          <a:prstDash val="solid"/>
        </a:ln>
        <a:effectLst/>
      </dsp:spPr>
      <dsp:style>
        <a:lnRef idx="1">
          <a:schemeClr val="accent2"/>
        </a:lnRef>
        <a:fillRef idx="0">
          <a:schemeClr val="accent2"/>
        </a:fillRef>
        <a:effectRef idx="0">
          <a:schemeClr val="accent2"/>
        </a:effectRef>
        <a:fontRef idx="minor">
          <a:schemeClr val="tx1"/>
        </a:fontRef>
      </dsp:style>
    </dsp:sp>
    <dsp:sp modelId="{9320BC95-0642-4C2C-B31A-AAE9BC2841B5}">
      <dsp:nvSpPr>
        <dsp:cNvPr id="0" name=""/>
        <dsp:cNvSpPr/>
      </dsp:nvSpPr>
      <dsp:spPr>
        <a:xfrm>
          <a:off x="2178340" y="834888"/>
          <a:ext cx="2938271" cy="482328"/>
        </a:xfrm>
        <a:custGeom>
          <a:avLst/>
          <a:gdLst/>
          <a:ahLst/>
          <a:cxnLst/>
          <a:rect l="0" t="0" r="0" b="0"/>
          <a:pathLst>
            <a:path>
              <a:moveTo>
                <a:pt x="2938271" y="0"/>
              </a:moveTo>
              <a:lnTo>
                <a:pt x="2938271" y="287542"/>
              </a:lnTo>
              <a:lnTo>
                <a:pt x="0" y="287542"/>
              </a:lnTo>
              <a:lnTo>
                <a:pt x="0" y="482328"/>
              </a:lnTo>
            </a:path>
          </a:pathLst>
        </a:custGeom>
        <a:noFill/>
        <a:ln w="38100" cap="flat" cmpd="sng" algn="ctr">
          <a:solidFill>
            <a:schemeClr val="accent1">
              <a:lumMod val="40000"/>
              <a:lumOff val="60000"/>
            </a:schemeClr>
          </a:solidFill>
          <a:prstDash val="solid"/>
        </a:ln>
        <a:effectLst/>
      </dsp:spPr>
      <dsp:style>
        <a:lnRef idx="1">
          <a:schemeClr val="accent2"/>
        </a:lnRef>
        <a:fillRef idx="0">
          <a:schemeClr val="accent2"/>
        </a:fillRef>
        <a:effectRef idx="0">
          <a:schemeClr val="accent2"/>
        </a:effectRef>
        <a:fontRef idx="minor">
          <a:schemeClr val="tx1"/>
        </a:fontRef>
      </dsp:style>
    </dsp:sp>
    <dsp:sp modelId="{6C8E771F-8350-4680-B7B6-4124A7F7D8E1}">
      <dsp:nvSpPr>
        <dsp:cNvPr id="0" name=""/>
        <dsp:cNvSpPr/>
      </dsp:nvSpPr>
      <dsp:spPr>
        <a:xfrm>
          <a:off x="2736003" y="89"/>
          <a:ext cx="4761216" cy="834799"/>
        </a:xfrm>
        <a:prstGeom prst="ribbon2">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117800" numCol="1" spcCol="1270" anchor="ctr" anchorCtr="0">
          <a:noAutofit/>
        </a:bodyPr>
        <a:lstStyle/>
        <a:p>
          <a:pPr marL="0" lvl="0" indent="0" algn="ctr" defTabSz="1422400">
            <a:lnSpc>
              <a:spcPct val="90000"/>
            </a:lnSpc>
            <a:spcBef>
              <a:spcPct val="0"/>
            </a:spcBef>
            <a:spcAft>
              <a:spcPct val="35000"/>
            </a:spcAft>
            <a:buNone/>
          </a:pPr>
          <a:r>
            <a:rPr kumimoji="1" lang="ja-JP" altLang="en-US" sz="3200" kern="1200" dirty="0"/>
            <a:t>法律違反</a:t>
          </a:r>
        </a:p>
      </dsp:txBody>
      <dsp:txXfrm>
        <a:off x="3926307" y="89"/>
        <a:ext cx="2380608" cy="695663"/>
      </dsp:txXfrm>
    </dsp:sp>
    <dsp:sp modelId="{D8C403D8-1BCC-4812-8D29-871E254CA202}">
      <dsp:nvSpPr>
        <dsp:cNvPr id="0" name=""/>
        <dsp:cNvSpPr/>
      </dsp:nvSpPr>
      <dsp:spPr>
        <a:xfrm>
          <a:off x="4248001" y="649377"/>
          <a:ext cx="1796588" cy="278266"/>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kumimoji="1" lang="ja-JP" altLang="en-US" sz="1800" kern="1200" dirty="0"/>
            <a:t>給料が出ない</a:t>
          </a:r>
        </a:p>
      </dsp:txBody>
      <dsp:txXfrm>
        <a:off x="4248001" y="649377"/>
        <a:ext cx="1796588" cy="278266"/>
      </dsp:txXfrm>
    </dsp:sp>
    <dsp:sp modelId="{3B55C5D4-71D7-4D91-967B-81B5DFAF148E}">
      <dsp:nvSpPr>
        <dsp:cNvPr id="0" name=""/>
        <dsp:cNvSpPr/>
      </dsp:nvSpPr>
      <dsp:spPr>
        <a:xfrm>
          <a:off x="381747" y="1317217"/>
          <a:ext cx="3593187" cy="834799"/>
        </a:xfrm>
        <a:prstGeom prst="rect">
          <a:avLst/>
        </a:prstGeom>
        <a:solidFill>
          <a:schemeClr val="accent1">
            <a:lumMod val="40000"/>
            <a:lumOff val="6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117800" numCol="1" spcCol="1270" anchor="ctr" anchorCtr="0">
          <a:noAutofit/>
        </a:bodyPr>
        <a:lstStyle/>
        <a:p>
          <a:pPr marL="0" lvl="0" indent="0" algn="ctr" defTabSz="1422400">
            <a:lnSpc>
              <a:spcPct val="90000"/>
            </a:lnSpc>
            <a:spcBef>
              <a:spcPct val="0"/>
            </a:spcBef>
            <a:spcAft>
              <a:spcPct val="35000"/>
            </a:spcAft>
            <a:buNone/>
          </a:pPr>
          <a:r>
            <a:rPr kumimoji="1" lang="ja-JP" altLang="en-US" sz="3200" kern="1200" dirty="0"/>
            <a:t>気付かない</a:t>
          </a:r>
        </a:p>
      </dsp:txBody>
      <dsp:txXfrm>
        <a:off x="381747" y="1317217"/>
        <a:ext cx="3593187" cy="834799"/>
      </dsp:txXfrm>
    </dsp:sp>
    <dsp:sp modelId="{0B173B7A-FAFC-4FAD-BA3A-135032AA45CE}">
      <dsp:nvSpPr>
        <dsp:cNvPr id="0" name=""/>
        <dsp:cNvSpPr/>
      </dsp:nvSpPr>
      <dsp:spPr>
        <a:xfrm>
          <a:off x="767328" y="1962993"/>
          <a:ext cx="3305727" cy="28529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kumimoji="1" lang="ja-JP" altLang="en-US" sz="1800" kern="1200" dirty="0"/>
            <a:t>「お昼は給料出ないらしい」</a:t>
          </a:r>
        </a:p>
      </dsp:txBody>
      <dsp:txXfrm>
        <a:off x="767328" y="1962993"/>
        <a:ext cx="3305727" cy="285292"/>
      </dsp:txXfrm>
    </dsp:sp>
    <dsp:sp modelId="{7475BF12-2B22-4951-9CFA-24580B3C513E}">
      <dsp:nvSpPr>
        <dsp:cNvPr id="0" name=""/>
        <dsp:cNvSpPr/>
      </dsp:nvSpPr>
      <dsp:spPr>
        <a:xfrm>
          <a:off x="5809935" y="1317217"/>
          <a:ext cx="3593187" cy="83479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117800" numCol="1" spcCol="1270" anchor="ctr" anchorCtr="0">
          <a:noAutofit/>
        </a:bodyPr>
        <a:lstStyle/>
        <a:p>
          <a:pPr marL="0" lvl="0" indent="0" algn="ctr" defTabSz="1422400">
            <a:lnSpc>
              <a:spcPct val="90000"/>
            </a:lnSpc>
            <a:spcBef>
              <a:spcPct val="0"/>
            </a:spcBef>
            <a:spcAft>
              <a:spcPct val="35000"/>
            </a:spcAft>
            <a:buNone/>
          </a:pPr>
          <a:r>
            <a:rPr kumimoji="1" lang="ja-JP" altLang="en-US" sz="3200" kern="1200" dirty="0"/>
            <a:t>気付く</a:t>
          </a:r>
          <a:endParaRPr kumimoji="1" lang="ja-JP" altLang="en-US" sz="2800" kern="1200" dirty="0"/>
        </a:p>
      </dsp:txBody>
      <dsp:txXfrm>
        <a:off x="5809935" y="1317217"/>
        <a:ext cx="3593187" cy="834799"/>
      </dsp:txXfrm>
    </dsp:sp>
    <dsp:sp modelId="{78D07708-B89B-4D14-A4FC-DD62450B16C4}">
      <dsp:nvSpPr>
        <dsp:cNvPr id="0" name=""/>
        <dsp:cNvSpPr/>
      </dsp:nvSpPr>
      <dsp:spPr>
        <a:xfrm>
          <a:off x="6205926" y="1962993"/>
          <a:ext cx="3305727" cy="28529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kumimoji="1" lang="ja-JP" altLang="en-US" sz="1800" kern="1200" dirty="0"/>
            <a:t>「えっ、なんで出ないの</a:t>
          </a:r>
          <a:r>
            <a:rPr kumimoji="1" lang="en-US" altLang="ja-JP" sz="1800" kern="1200" dirty="0"/>
            <a:t>…</a:t>
          </a:r>
          <a:r>
            <a:rPr kumimoji="1" lang="ja-JP" altLang="en-US" sz="1800" kern="1200" dirty="0"/>
            <a:t>？」</a:t>
          </a:r>
        </a:p>
      </dsp:txBody>
      <dsp:txXfrm>
        <a:off x="6205926" y="1962993"/>
        <a:ext cx="3305727" cy="285292"/>
      </dsp:txXfrm>
    </dsp:sp>
    <dsp:sp modelId="{3F4965F1-BE23-4BA5-9852-33238B513449}">
      <dsp:nvSpPr>
        <dsp:cNvPr id="0" name=""/>
        <dsp:cNvSpPr/>
      </dsp:nvSpPr>
      <dsp:spPr>
        <a:xfrm>
          <a:off x="1076826" y="2637859"/>
          <a:ext cx="3593187" cy="834799"/>
        </a:xfrm>
        <a:prstGeom prst="rect">
          <a:avLst/>
        </a:prstGeom>
        <a:solidFill>
          <a:schemeClr val="accent1">
            <a:lumMod val="40000"/>
            <a:lumOff val="6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117800" numCol="1" spcCol="1270" anchor="ctr" anchorCtr="0">
          <a:noAutofit/>
        </a:bodyPr>
        <a:lstStyle/>
        <a:p>
          <a:pPr marL="0" lvl="0" indent="0" algn="ctr" defTabSz="1422400">
            <a:lnSpc>
              <a:spcPct val="90000"/>
            </a:lnSpc>
            <a:spcBef>
              <a:spcPct val="0"/>
            </a:spcBef>
            <a:spcAft>
              <a:spcPct val="35000"/>
            </a:spcAft>
            <a:buNone/>
          </a:pPr>
          <a:r>
            <a:rPr kumimoji="1" lang="ja-JP" altLang="en-US" sz="3200" kern="1200" dirty="0"/>
            <a:t>諦める</a:t>
          </a:r>
        </a:p>
      </dsp:txBody>
      <dsp:txXfrm>
        <a:off x="1076826" y="2637859"/>
        <a:ext cx="3593187" cy="834799"/>
      </dsp:txXfrm>
    </dsp:sp>
    <dsp:sp modelId="{3BE10CF1-B3C6-4B40-9210-FE777FE94CEB}">
      <dsp:nvSpPr>
        <dsp:cNvPr id="0" name=""/>
        <dsp:cNvSpPr/>
      </dsp:nvSpPr>
      <dsp:spPr>
        <a:xfrm>
          <a:off x="1939193" y="3283634"/>
          <a:ext cx="2838615" cy="28529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kumimoji="1" lang="ja-JP" altLang="en-US" sz="1800" kern="1200" dirty="0"/>
            <a:t>「みんな我慢してるし</a:t>
          </a:r>
          <a:r>
            <a:rPr kumimoji="1" lang="en-US" altLang="ja-JP" sz="1800" kern="1200" dirty="0"/>
            <a:t>…</a:t>
          </a:r>
          <a:r>
            <a:rPr kumimoji="1" lang="ja-JP" altLang="en-US" sz="1800" kern="1200" dirty="0"/>
            <a:t>」</a:t>
          </a:r>
        </a:p>
      </dsp:txBody>
      <dsp:txXfrm>
        <a:off x="1939193" y="3283634"/>
        <a:ext cx="2838615" cy="285292"/>
      </dsp:txXfrm>
    </dsp:sp>
    <dsp:sp modelId="{66381987-C019-4EF4-A181-18F2DB6F0F68}">
      <dsp:nvSpPr>
        <dsp:cNvPr id="0" name=""/>
        <dsp:cNvSpPr/>
      </dsp:nvSpPr>
      <dsp:spPr>
        <a:xfrm>
          <a:off x="0" y="5251922"/>
          <a:ext cx="5749083" cy="834799"/>
        </a:xfrm>
        <a:prstGeom prst="rect">
          <a:avLst/>
        </a:prstGeom>
        <a:solidFill>
          <a:schemeClr val="accent1">
            <a:lumMod val="40000"/>
            <a:lumOff val="6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117800" numCol="1" spcCol="1270" anchor="ctr" anchorCtr="0">
          <a:noAutofit/>
        </a:bodyPr>
        <a:lstStyle/>
        <a:p>
          <a:pPr marL="0" lvl="0" indent="0" algn="ctr" defTabSz="1422400">
            <a:lnSpc>
              <a:spcPct val="90000"/>
            </a:lnSpc>
            <a:spcBef>
              <a:spcPct val="0"/>
            </a:spcBef>
            <a:spcAft>
              <a:spcPct val="35000"/>
            </a:spcAft>
            <a:buNone/>
          </a:pPr>
          <a:r>
            <a:rPr kumimoji="1" lang="ja-JP" altLang="en-US" sz="3200" kern="1200" dirty="0"/>
            <a:t>状況はそのまま</a:t>
          </a:r>
        </a:p>
      </dsp:txBody>
      <dsp:txXfrm>
        <a:off x="0" y="5251922"/>
        <a:ext cx="5749083" cy="834799"/>
      </dsp:txXfrm>
    </dsp:sp>
    <dsp:sp modelId="{7C2AEB33-9579-4748-A368-2B210D92E170}">
      <dsp:nvSpPr>
        <dsp:cNvPr id="0" name=""/>
        <dsp:cNvSpPr/>
      </dsp:nvSpPr>
      <dsp:spPr>
        <a:xfrm>
          <a:off x="3168000" y="5922639"/>
          <a:ext cx="2658953" cy="28529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kumimoji="1" lang="ja-JP" altLang="en-US" sz="1800" kern="1200" dirty="0"/>
            <a:t>給料が支払われない</a:t>
          </a:r>
        </a:p>
      </dsp:txBody>
      <dsp:txXfrm>
        <a:off x="3168000" y="5922639"/>
        <a:ext cx="2658953" cy="285292"/>
      </dsp:txXfrm>
    </dsp:sp>
    <dsp:sp modelId="{57AD4596-18E9-49C4-B7F6-57A9AE2C111E}">
      <dsp:nvSpPr>
        <dsp:cNvPr id="0" name=""/>
        <dsp:cNvSpPr/>
      </dsp:nvSpPr>
      <dsp:spPr>
        <a:xfrm>
          <a:off x="6587993" y="2637859"/>
          <a:ext cx="3593187" cy="83479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117800" numCol="1" spcCol="1270" anchor="ctr" anchorCtr="0">
          <a:noAutofit/>
        </a:bodyPr>
        <a:lstStyle/>
        <a:p>
          <a:pPr marL="0" lvl="0" indent="0" algn="ctr" defTabSz="1422400">
            <a:lnSpc>
              <a:spcPct val="90000"/>
            </a:lnSpc>
            <a:spcBef>
              <a:spcPct val="0"/>
            </a:spcBef>
            <a:spcAft>
              <a:spcPct val="35000"/>
            </a:spcAft>
            <a:buNone/>
          </a:pPr>
          <a:r>
            <a:rPr kumimoji="1" lang="ja-JP" altLang="en-US" sz="3200" kern="1200" dirty="0"/>
            <a:t>諦めない</a:t>
          </a:r>
        </a:p>
      </dsp:txBody>
      <dsp:txXfrm>
        <a:off x="6587993" y="2637859"/>
        <a:ext cx="3593187" cy="834799"/>
      </dsp:txXfrm>
    </dsp:sp>
    <dsp:sp modelId="{002E3615-634C-44D0-A237-E3353CEA2F06}">
      <dsp:nvSpPr>
        <dsp:cNvPr id="0" name=""/>
        <dsp:cNvSpPr/>
      </dsp:nvSpPr>
      <dsp:spPr>
        <a:xfrm>
          <a:off x="7474070" y="3283634"/>
          <a:ext cx="2838615" cy="28529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kumimoji="1" lang="ja-JP" altLang="en-US" sz="1800" kern="1200" dirty="0"/>
            <a:t>「払ってもらおう！」</a:t>
          </a:r>
        </a:p>
      </dsp:txBody>
      <dsp:txXfrm>
        <a:off x="7474070" y="3283634"/>
        <a:ext cx="2838615" cy="285292"/>
      </dsp:txXfrm>
    </dsp:sp>
    <dsp:sp modelId="{7DF60242-2253-4F06-B302-FDD441E34540}">
      <dsp:nvSpPr>
        <dsp:cNvPr id="0" name=""/>
        <dsp:cNvSpPr/>
      </dsp:nvSpPr>
      <dsp:spPr>
        <a:xfrm>
          <a:off x="6585131" y="5279142"/>
          <a:ext cx="3600007" cy="834799"/>
        </a:xfrm>
        <a:prstGeom prst="rect">
          <a:avLst/>
        </a:prstGeom>
        <a:solidFill>
          <a:srgbClr val="00206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117800" numCol="1" spcCol="1270" anchor="ctr" anchorCtr="0">
          <a:noAutofit/>
        </a:bodyPr>
        <a:lstStyle/>
        <a:p>
          <a:pPr marL="0" lvl="0" indent="0" algn="ctr" defTabSz="1422400">
            <a:lnSpc>
              <a:spcPct val="90000"/>
            </a:lnSpc>
            <a:spcBef>
              <a:spcPct val="0"/>
            </a:spcBef>
            <a:spcAft>
              <a:spcPct val="35000"/>
            </a:spcAft>
            <a:buNone/>
          </a:pPr>
          <a:r>
            <a:rPr kumimoji="1" lang="ja-JP" altLang="en-US" sz="3200" kern="1200" dirty="0"/>
            <a:t>状況改善への道</a:t>
          </a:r>
        </a:p>
      </dsp:txBody>
      <dsp:txXfrm>
        <a:off x="6585131" y="5279142"/>
        <a:ext cx="3600007" cy="834799"/>
      </dsp:txXfrm>
    </dsp:sp>
    <dsp:sp modelId="{4D831B9A-5E6F-4DB4-A79C-9B6BAF964AEE}">
      <dsp:nvSpPr>
        <dsp:cNvPr id="0" name=""/>
        <dsp:cNvSpPr/>
      </dsp:nvSpPr>
      <dsp:spPr>
        <a:xfrm>
          <a:off x="8316003" y="5924918"/>
          <a:ext cx="1944006" cy="28529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kumimoji="1" lang="ja-JP" altLang="en-US" sz="1800" kern="1200" dirty="0"/>
            <a:t>支払われる可能性</a:t>
          </a:r>
        </a:p>
      </dsp:txBody>
      <dsp:txXfrm>
        <a:off x="8316003" y="5924918"/>
        <a:ext cx="1944006" cy="285292"/>
      </dsp:txXfrm>
    </dsp:sp>
    <dsp:sp modelId="{4BB5496E-A1D3-42E3-9C81-6674EB64B6F8}">
      <dsp:nvSpPr>
        <dsp:cNvPr id="0" name=""/>
        <dsp:cNvSpPr/>
      </dsp:nvSpPr>
      <dsp:spPr>
        <a:xfrm>
          <a:off x="5651993" y="3958500"/>
          <a:ext cx="2160007" cy="83479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117800" numCol="1" spcCol="1270" anchor="ctr" anchorCtr="0">
          <a:noAutofit/>
        </a:bodyPr>
        <a:lstStyle/>
        <a:p>
          <a:pPr marL="0" lvl="0" indent="0" algn="ctr" defTabSz="666750">
            <a:lnSpc>
              <a:spcPct val="90000"/>
            </a:lnSpc>
            <a:spcBef>
              <a:spcPct val="0"/>
            </a:spcBef>
            <a:spcAft>
              <a:spcPct val="35000"/>
            </a:spcAft>
            <a:buNone/>
          </a:pPr>
          <a:r>
            <a:rPr kumimoji="1" lang="ja-JP" altLang="en-US" sz="1500" kern="1200" dirty="0"/>
            <a:t>証拠と記録　　　　　　を残す</a:t>
          </a:r>
        </a:p>
      </dsp:txBody>
      <dsp:txXfrm>
        <a:off x="5651993" y="3958500"/>
        <a:ext cx="2160007" cy="834799"/>
      </dsp:txXfrm>
    </dsp:sp>
    <dsp:sp modelId="{535B887D-6BA7-4930-962E-0DCE4677C664}">
      <dsp:nvSpPr>
        <dsp:cNvPr id="0" name=""/>
        <dsp:cNvSpPr/>
      </dsp:nvSpPr>
      <dsp:spPr>
        <a:xfrm>
          <a:off x="5544001" y="4604276"/>
          <a:ext cx="1944006" cy="28529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marL="0" lvl="0" indent="0" algn="ctr" defTabSz="800100">
            <a:lnSpc>
              <a:spcPct val="90000"/>
            </a:lnSpc>
            <a:spcBef>
              <a:spcPct val="0"/>
            </a:spcBef>
            <a:spcAft>
              <a:spcPct val="35000"/>
            </a:spcAft>
            <a:buNone/>
          </a:pPr>
          <a:r>
            <a:rPr kumimoji="1" lang="ja-JP" altLang="en-US" sz="1800" kern="1200" dirty="0"/>
            <a:t>調べる＆記録する</a:t>
          </a:r>
        </a:p>
      </dsp:txBody>
      <dsp:txXfrm>
        <a:off x="5544001" y="4604276"/>
        <a:ext cx="1944006" cy="285292"/>
      </dsp:txXfrm>
    </dsp:sp>
    <dsp:sp modelId="{7CB30E9A-C2F7-40A8-AEE4-CEBCCE59AEAD}">
      <dsp:nvSpPr>
        <dsp:cNvPr id="0" name=""/>
        <dsp:cNvSpPr/>
      </dsp:nvSpPr>
      <dsp:spPr>
        <a:xfrm>
          <a:off x="9000001" y="3958500"/>
          <a:ext cx="1612343" cy="834799"/>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117800" numCol="1" spcCol="1270" anchor="ctr" anchorCtr="0">
          <a:noAutofit/>
        </a:bodyPr>
        <a:lstStyle/>
        <a:p>
          <a:pPr marL="0" lvl="0" indent="0" algn="ctr" defTabSz="666750">
            <a:lnSpc>
              <a:spcPct val="90000"/>
            </a:lnSpc>
            <a:spcBef>
              <a:spcPct val="0"/>
            </a:spcBef>
            <a:spcAft>
              <a:spcPct val="35000"/>
            </a:spcAft>
            <a:buNone/>
          </a:pPr>
          <a:r>
            <a:rPr kumimoji="1" lang="ja-JP" altLang="en-US" sz="1500" kern="1200" dirty="0"/>
            <a:t>専門家に　　　　相談する</a:t>
          </a:r>
        </a:p>
      </dsp:txBody>
      <dsp:txXfrm>
        <a:off x="9000001" y="3958500"/>
        <a:ext cx="1612343" cy="834799"/>
      </dsp:txXfrm>
    </dsp:sp>
    <dsp:sp modelId="{7EEB9927-DDA3-46B4-9C76-8609AEF5C835}">
      <dsp:nvSpPr>
        <dsp:cNvPr id="0" name=""/>
        <dsp:cNvSpPr/>
      </dsp:nvSpPr>
      <dsp:spPr>
        <a:xfrm>
          <a:off x="8927999" y="4604276"/>
          <a:ext cx="1451108" cy="285292"/>
        </a:xfrm>
        <a:prstGeom prst="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640" tIns="10160" rIns="40640" bIns="101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dirty="0"/>
            <a:t>心強い仲間と</a:t>
          </a:r>
        </a:p>
      </dsp:txBody>
      <dsp:txXfrm>
        <a:off x="8927999" y="4604276"/>
        <a:ext cx="1451108" cy="2852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A56679-D1E5-4833-852B-51E4867E1CC1}">
      <dsp:nvSpPr>
        <dsp:cNvPr id="0" name=""/>
        <dsp:cNvSpPr/>
      </dsp:nvSpPr>
      <dsp:spPr>
        <a:xfrm>
          <a:off x="383777" y="1189743"/>
          <a:ext cx="2771823" cy="2286174"/>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77F6631-ED88-4277-A28A-BBE9D72F95F1}">
      <dsp:nvSpPr>
        <dsp:cNvPr id="0" name=""/>
        <dsp:cNvSpPr/>
      </dsp:nvSpPr>
      <dsp:spPr>
        <a:xfrm>
          <a:off x="1912191" y="1629085"/>
          <a:ext cx="3212149" cy="3212149"/>
        </a:xfrm>
        <a:prstGeom prst="leftCircularArrow">
          <a:avLst>
            <a:gd name="adj1" fmla="val 3635"/>
            <a:gd name="adj2" fmla="val 452420"/>
            <a:gd name="adj3" fmla="val 2227930"/>
            <a:gd name="adj4" fmla="val 9024489"/>
            <a:gd name="adj5" fmla="val 42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DE77E8E-B573-4858-9A5B-3101627A330F}">
      <dsp:nvSpPr>
        <dsp:cNvPr id="0" name=""/>
        <dsp:cNvSpPr/>
      </dsp:nvSpPr>
      <dsp:spPr>
        <a:xfrm>
          <a:off x="999737" y="2986023"/>
          <a:ext cx="2463842" cy="97978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a:lnSpc>
              <a:spcPct val="90000"/>
            </a:lnSpc>
            <a:spcBef>
              <a:spcPct val="0"/>
            </a:spcBef>
            <a:spcAft>
              <a:spcPct val="35000"/>
            </a:spcAft>
            <a:buNone/>
          </a:pPr>
          <a:r>
            <a:rPr kumimoji="1" lang="en-US" altLang="ja-JP" sz="4400" kern="1200" dirty="0">
              <a:latin typeface="+mn-ea"/>
              <a:ea typeface="+mn-ea"/>
            </a:rPr>
            <a:t>30</a:t>
          </a:r>
          <a:r>
            <a:rPr kumimoji="1" lang="ja-JP" altLang="en-US" sz="4400" kern="1200" dirty="0">
              <a:latin typeface="+mn-ea"/>
              <a:ea typeface="+mn-ea"/>
            </a:rPr>
            <a:t>分</a:t>
          </a:r>
        </a:p>
      </dsp:txBody>
      <dsp:txXfrm>
        <a:off x="1028434" y="3014720"/>
        <a:ext cx="2406448" cy="922395"/>
      </dsp:txXfrm>
    </dsp:sp>
    <dsp:sp modelId="{67F818EC-D24B-46B8-926A-AF69AA03158A}">
      <dsp:nvSpPr>
        <dsp:cNvPr id="0" name=""/>
        <dsp:cNvSpPr/>
      </dsp:nvSpPr>
      <dsp:spPr>
        <a:xfrm>
          <a:off x="4019523" y="1189743"/>
          <a:ext cx="2771823" cy="2286174"/>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01E037-D861-43B0-964B-C8FEC005D639}">
      <dsp:nvSpPr>
        <dsp:cNvPr id="0" name=""/>
        <dsp:cNvSpPr/>
      </dsp:nvSpPr>
      <dsp:spPr>
        <a:xfrm>
          <a:off x="5524838" y="-265212"/>
          <a:ext cx="3566327" cy="3566327"/>
        </a:xfrm>
        <a:prstGeom prst="circularArrow">
          <a:avLst>
            <a:gd name="adj1" fmla="val 3274"/>
            <a:gd name="adj2" fmla="val 404000"/>
            <a:gd name="adj3" fmla="val 19420489"/>
            <a:gd name="adj4" fmla="val 12575511"/>
            <a:gd name="adj5" fmla="val 381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7CA23A1-6214-41E0-9136-BB174A30B51E}">
      <dsp:nvSpPr>
        <dsp:cNvPr id="0" name=""/>
        <dsp:cNvSpPr/>
      </dsp:nvSpPr>
      <dsp:spPr>
        <a:xfrm>
          <a:off x="4635483" y="699849"/>
          <a:ext cx="2463842" cy="97978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a:lnSpc>
              <a:spcPct val="90000"/>
            </a:lnSpc>
            <a:spcBef>
              <a:spcPct val="0"/>
            </a:spcBef>
            <a:spcAft>
              <a:spcPct val="35000"/>
            </a:spcAft>
            <a:buNone/>
          </a:pPr>
          <a:r>
            <a:rPr kumimoji="1" lang="ja-JP" altLang="en-US" sz="4400" kern="1200" dirty="0">
              <a:latin typeface="+mn-ea"/>
              <a:ea typeface="+mn-ea"/>
            </a:rPr>
            <a:t>１週間</a:t>
          </a:r>
        </a:p>
      </dsp:txBody>
      <dsp:txXfrm>
        <a:off x="4664180" y="728546"/>
        <a:ext cx="2406448" cy="922395"/>
      </dsp:txXfrm>
    </dsp:sp>
    <dsp:sp modelId="{CFF6409A-470F-48AB-9580-9654F16C96E5}">
      <dsp:nvSpPr>
        <dsp:cNvPr id="0" name=""/>
        <dsp:cNvSpPr/>
      </dsp:nvSpPr>
      <dsp:spPr>
        <a:xfrm>
          <a:off x="7655269" y="1189743"/>
          <a:ext cx="2771823" cy="2286174"/>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B64B704-C568-46D0-B40A-9061B3ACF7DA}">
      <dsp:nvSpPr>
        <dsp:cNvPr id="0" name=""/>
        <dsp:cNvSpPr/>
      </dsp:nvSpPr>
      <dsp:spPr>
        <a:xfrm>
          <a:off x="8271229" y="2986023"/>
          <a:ext cx="2463842" cy="97978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55880" rIns="83820" bIns="55880" numCol="1" spcCol="1270" anchor="ctr" anchorCtr="0">
          <a:noAutofit/>
        </a:bodyPr>
        <a:lstStyle/>
        <a:p>
          <a:pPr marL="0" lvl="0" indent="0" algn="ctr" defTabSz="1955800">
            <a:lnSpc>
              <a:spcPct val="90000"/>
            </a:lnSpc>
            <a:spcBef>
              <a:spcPct val="0"/>
            </a:spcBef>
            <a:spcAft>
              <a:spcPct val="35000"/>
            </a:spcAft>
            <a:buNone/>
          </a:pPr>
          <a:r>
            <a:rPr kumimoji="1" lang="ja-JP" altLang="en-US" sz="4400" kern="1200" dirty="0">
              <a:latin typeface="+mn-ea"/>
              <a:ea typeface="+mn-ea"/>
            </a:rPr>
            <a:t>１年</a:t>
          </a:r>
        </a:p>
      </dsp:txBody>
      <dsp:txXfrm>
        <a:off x="8299926" y="3014720"/>
        <a:ext cx="2406448" cy="9223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CB6151-BED9-4DC3-9391-260BBB59D4C1}">
      <dsp:nvSpPr>
        <dsp:cNvPr id="0" name=""/>
        <dsp:cNvSpPr/>
      </dsp:nvSpPr>
      <dsp:spPr>
        <a:xfrm rot="5400000">
          <a:off x="-252286" y="255354"/>
          <a:ext cx="1681912" cy="1177338"/>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t" anchorCtr="0">
          <a:noAutofit/>
        </a:bodyPr>
        <a:lstStyle/>
        <a:p>
          <a:pPr marL="0" lvl="0" indent="0" algn="ctr" defTabSz="1778000">
            <a:lnSpc>
              <a:spcPct val="90000"/>
            </a:lnSpc>
            <a:spcBef>
              <a:spcPct val="0"/>
            </a:spcBef>
            <a:spcAft>
              <a:spcPct val="35000"/>
            </a:spcAft>
            <a:buNone/>
          </a:pPr>
          <a:r>
            <a:rPr kumimoji="1" lang="ja-JP" altLang="en-US" sz="4000" kern="1200" dirty="0"/>
            <a:t>１</a:t>
          </a:r>
        </a:p>
      </dsp:txBody>
      <dsp:txXfrm rot="-5400000">
        <a:off x="1" y="591736"/>
        <a:ext cx="1177338" cy="504574"/>
      </dsp:txXfrm>
    </dsp:sp>
    <dsp:sp modelId="{F95BE310-3392-4457-8871-B5EB4D692793}">
      <dsp:nvSpPr>
        <dsp:cNvPr id="0" name=""/>
        <dsp:cNvSpPr/>
      </dsp:nvSpPr>
      <dsp:spPr>
        <a:xfrm rot="5400000">
          <a:off x="5601185" y="-4420778"/>
          <a:ext cx="1093818" cy="9941511"/>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l" defTabSz="1778000">
            <a:lnSpc>
              <a:spcPct val="90000"/>
            </a:lnSpc>
            <a:spcBef>
              <a:spcPct val="0"/>
            </a:spcBef>
            <a:spcAft>
              <a:spcPct val="15000"/>
            </a:spcAft>
            <a:buChar char="•"/>
          </a:pPr>
          <a:r>
            <a:rPr kumimoji="1" lang="ja-JP" altLang="en-US" sz="4000" kern="1200" dirty="0"/>
            <a:t>法律違反であればすぐに改善される？</a:t>
          </a:r>
        </a:p>
      </dsp:txBody>
      <dsp:txXfrm rot="-5400000">
        <a:off x="1177339" y="56464"/>
        <a:ext cx="9888115" cy="987026"/>
      </dsp:txXfrm>
    </dsp:sp>
    <dsp:sp modelId="{51D3AAC8-3759-4B86-B40F-E9AE7E5EB4D8}">
      <dsp:nvSpPr>
        <dsp:cNvPr id="0" name=""/>
        <dsp:cNvSpPr/>
      </dsp:nvSpPr>
      <dsp:spPr>
        <a:xfrm rot="5400000">
          <a:off x="-252286" y="1744161"/>
          <a:ext cx="1681912" cy="1177338"/>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t" anchorCtr="0">
          <a:noAutofit/>
        </a:bodyPr>
        <a:lstStyle/>
        <a:p>
          <a:pPr marL="0" lvl="0" indent="0" algn="ctr" defTabSz="1778000">
            <a:lnSpc>
              <a:spcPct val="90000"/>
            </a:lnSpc>
            <a:spcBef>
              <a:spcPct val="0"/>
            </a:spcBef>
            <a:spcAft>
              <a:spcPct val="35000"/>
            </a:spcAft>
            <a:buNone/>
          </a:pPr>
          <a:r>
            <a:rPr kumimoji="1" lang="ja-JP" altLang="en-US" sz="4000" kern="1200" dirty="0"/>
            <a:t>２</a:t>
          </a:r>
        </a:p>
      </dsp:txBody>
      <dsp:txXfrm rot="-5400000">
        <a:off x="1" y="2080543"/>
        <a:ext cx="1177338" cy="504574"/>
      </dsp:txXfrm>
    </dsp:sp>
    <dsp:sp modelId="{5DDDF2D2-14C9-4551-B24B-1355B74FFE81}">
      <dsp:nvSpPr>
        <dsp:cNvPr id="0" name=""/>
        <dsp:cNvSpPr/>
      </dsp:nvSpPr>
      <dsp:spPr>
        <a:xfrm rot="5400000">
          <a:off x="5601472" y="-2932259"/>
          <a:ext cx="1093243" cy="9941511"/>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l" defTabSz="1778000">
            <a:lnSpc>
              <a:spcPct val="90000"/>
            </a:lnSpc>
            <a:spcBef>
              <a:spcPct val="0"/>
            </a:spcBef>
            <a:spcAft>
              <a:spcPct val="15000"/>
            </a:spcAft>
            <a:buChar char="•"/>
          </a:pPr>
          <a:r>
            <a:rPr kumimoji="1" lang="ja-JP" altLang="en-US" sz="4000" kern="1200" dirty="0"/>
            <a:t>どうすれば支払わせることができる？</a:t>
          </a:r>
        </a:p>
      </dsp:txBody>
      <dsp:txXfrm rot="-5400000">
        <a:off x="1177338" y="1545243"/>
        <a:ext cx="9888143" cy="986507"/>
      </dsp:txXfrm>
    </dsp:sp>
    <dsp:sp modelId="{EB9B90EF-CB8C-4DA4-BDC4-9794174B32DF}">
      <dsp:nvSpPr>
        <dsp:cNvPr id="0" name=""/>
        <dsp:cNvSpPr/>
      </dsp:nvSpPr>
      <dsp:spPr>
        <a:xfrm rot="5400000">
          <a:off x="-252286" y="3232968"/>
          <a:ext cx="1681912" cy="1177338"/>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t" anchorCtr="0">
          <a:noAutofit/>
        </a:bodyPr>
        <a:lstStyle/>
        <a:p>
          <a:pPr marL="0" lvl="0" indent="0" algn="ctr" defTabSz="1778000">
            <a:lnSpc>
              <a:spcPct val="90000"/>
            </a:lnSpc>
            <a:spcBef>
              <a:spcPct val="0"/>
            </a:spcBef>
            <a:spcAft>
              <a:spcPct val="35000"/>
            </a:spcAft>
            <a:buNone/>
          </a:pPr>
          <a:r>
            <a:rPr kumimoji="1" lang="ja-JP" altLang="en-US" sz="4000" kern="1200" dirty="0"/>
            <a:t>３</a:t>
          </a:r>
        </a:p>
      </dsp:txBody>
      <dsp:txXfrm rot="-5400000">
        <a:off x="1" y="3569350"/>
        <a:ext cx="1177338" cy="504574"/>
      </dsp:txXfrm>
    </dsp:sp>
    <dsp:sp modelId="{A87C3CB0-CC70-492D-9727-22A6DE98C981}">
      <dsp:nvSpPr>
        <dsp:cNvPr id="0" name=""/>
        <dsp:cNvSpPr/>
      </dsp:nvSpPr>
      <dsp:spPr>
        <a:xfrm rot="5400000">
          <a:off x="5601472" y="-1443452"/>
          <a:ext cx="1093243" cy="9941511"/>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84480" tIns="25400" rIns="25400" bIns="25400" numCol="1" spcCol="1270" anchor="ctr" anchorCtr="0">
          <a:noAutofit/>
        </a:bodyPr>
        <a:lstStyle/>
        <a:p>
          <a:pPr marL="285750" lvl="1" indent="-285750" algn="l" defTabSz="1778000">
            <a:lnSpc>
              <a:spcPct val="90000"/>
            </a:lnSpc>
            <a:spcBef>
              <a:spcPct val="0"/>
            </a:spcBef>
            <a:spcAft>
              <a:spcPct val="15000"/>
            </a:spcAft>
            <a:buChar char="•"/>
          </a:pPr>
          <a:r>
            <a:rPr kumimoji="1" lang="ja-JP" altLang="en-US" sz="4000" kern="1200" dirty="0"/>
            <a:t>職場の仲間と協力できないか？</a:t>
          </a:r>
        </a:p>
      </dsp:txBody>
      <dsp:txXfrm rot="-5400000">
        <a:off x="1177338" y="3034050"/>
        <a:ext cx="9888143" cy="9865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FFC0E9-570B-4408-A94F-A2BA45A2767D}">
      <dsp:nvSpPr>
        <dsp:cNvPr id="0" name=""/>
        <dsp:cNvSpPr/>
      </dsp:nvSpPr>
      <dsp:spPr>
        <a:xfrm>
          <a:off x="0" y="0"/>
          <a:ext cx="8895080" cy="727202"/>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kumimoji="1" lang="ja-JP" altLang="en-US" sz="2200" kern="1200" dirty="0"/>
            <a:t>ある高校生が</a:t>
          </a:r>
          <a:r>
            <a:rPr kumimoji="1" lang="ja-JP" altLang="en-US" sz="2200" b="1" u="sng" kern="1200" dirty="0"/>
            <a:t>ユニオン（労働組合）</a:t>
          </a:r>
          <a:r>
            <a:rPr kumimoji="1" lang="ja-JP" altLang="en-US" sz="2200" kern="1200" dirty="0"/>
            <a:t>に加入</a:t>
          </a:r>
        </a:p>
      </dsp:txBody>
      <dsp:txXfrm>
        <a:off x="21299" y="21299"/>
        <a:ext cx="8048923" cy="684604"/>
      </dsp:txXfrm>
    </dsp:sp>
    <dsp:sp modelId="{D4176E19-B5D2-4D67-8A65-A213D15A3D2D}">
      <dsp:nvSpPr>
        <dsp:cNvPr id="0" name=""/>
        <dsp:cNvSpPr/>
      </dsp:nvSpPr>
      <dsp:spPr>
        <a:xfrm>
          <a:off x="744962" y="859421"/>
          <a:ext cx="8895080" cy="727202"/>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kumimoji="1" lang="ja-JP" altLang="en-US" sz="2200" kern="1200" dirty="0"/>
            <a:t>コンビニを運営する会社と交渉（</a:t>
          </a:r>
          <a:r>
            <a:rPr kumimoji="1" lang="ja-JP" altLang="en-US" sz="2200" b="1" u="sng" kern="1200" dirty="0"/>
            <a:t>団体交渉</a:t>
          </a:r>
          <a:r>
            <a:rPr kumimoji="1" lang="ja-JP" altLang="en-US" sz="2200" kern="1200" dirty="0"/>
            <a:t>）</a:t>
          </a:r>
        </a:p>
      </dsp:txBody>
      <dsp:txXfrm>
        <a:off x="766261" y="880720"/>
        <a:ext cx="7634837" cy="684604"/>
      </dsp:txXfrm>
    </dsp:sp>
    <dsp:sp modelId="{D9E0AD6E-3E0F-49D6-AD9C-33ADF0E1E19F}">
      <dsp:nvSpPr>
        <dsp:cNvPr id="0" name=""/>
        <dsp:cNvSpPr/>
      </dsp:nvSpPr>
      <dsp:spPr>
        <a:xfrm>
          <a:off x="1478807" y="1718842"/>
          <a:ext cx="8895080" cy="727202"/>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kumimoji="1" lang="ja-JP" altLang="en-US" sz="2200" b="1" u="sng" kern="1200" dirty="0"/>
            <a:t>労働協約</a:t>
          </a:r>
          <a:r>
            <a:rPr kumimoji="1" lang="ja-JP" altLang="en-US" sz="2200" kern="1200" dirty="0"/>
            <a:t>（労働組合と会社の合意）を結ぶ</a:t>
          </a:r>
        </a:p>
      </dsp:txBody>
      <dsp:txXfrm>
        <a:off x="1500106" y="1740141"/>
        <a:ext cx="7645956" cy="684604"/>
      </dsp:txXfrm>
    </dsp:sp>
    <dsp:sp modelId="{9E083792-6B3C-4FE3-8BDC-D8AE2D1BE9C4}">
      <dsp:nvSpPr>
        <dsp:cNvPr id="0" name=""/>
        <dsp:cNvSpPr/>
      </dsp:nvSpPr>
      <dsp:spPr>
        <a:xfrm>
          <a:off x="2223769" y="2578263"/>
          <a:ext cx="8895080" cy="727202"/>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kumimoji="1" lang="ja-JP" altLang="en-US" sz="2200" kern="1200" dirty="0"/>
            <a:t>１５分切り捨て問題が</a:t>
          </a:r>
          <a:r>
            <a:rPr kumimoji="1" lang="ja-JP" altLang="en-US" sz="2200" b="1" u="sng" kern="1200" dirty="0"/>
            <a:t>改善</a:t>
          </a:r>
          <a:r>
            <a:rPr kumimoji="1" lang="ja-JP" altLang="en-US" sz="2200" kern="1200" dirty="0"/>
            <a:t>される（１分単位で計算へ）</a:t>
          </a:r>
        </a:p>
      </dsp:txBody>
      <dsp:txXfrm>
        <a:off x="2245068" y="2599562"/>
        <a:ext cx="7634837" cy="684604"/>
      </dsp:txXfrm>
    </dsp:sp>
    <dsp:sp modelId="{08B9D60A-BA3C-4933-AFD3-51243F3AC2A5}">
      <dsp:nvSpPr>
        <dsp:cNvPr id="0" name=""/>
        <dsp:cNvSpPr/>
      </dsp:nvSpPr>
      <dsp:spPr>
        <a:xfrm>
          <a:off x="8422398" y="556971"/>
          <a:ext cx="472681" cy="472681"/>
        </a:xfrm>
        <a:prstGeom prst="downArrow">
          <a:avLst>
            <a:gd name="adj1" fmla="val 55000"/>
            <a:gd name="adj2" fmla="val 45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kumimoji="1" lang="ja-JP" altLang="en-US" sz="2300" kern="1200"/>
        </a:p>
      </dsp:txBody>
      <dsp:txXfrm>
        <a:off x="8528751" y="556971"/>
        <a:ext cx="259975" cy="355692"/>
      </dsp:txXfrm>
    </dsp:sp>
    <dsp:sp modelId="{35A52DB3-6C6E-4B93-BC19-2CE183874D27}">
      <dsp:nvSpPr>
        <dsp:cNvPr id="0" name=""/>
        <dsp:cNvSpPr/>
      </dsp:nvSpPr>
      <dsp:spPr>
        <a:xfrm>
          <a:off x="9167361" y="1416392"/>
          <a:ext cx="472681" cy="472681"/>
        </a:xfrm>
        <a:prstGeom prst="downArrow">
          <a:avLst>
            <a:gd name="adj1" fmla="val 55000"/>
            <a:gd name="adj2" fmla="val 45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kumimoji="1" lang="ja-JP" altLang="en-US" sz="2300" kern="1200"/>
        </a:p>
      </dsp:txBody>
      <dsp:txXfrm>
        <a:off x="9273714" y="1416392"/>
        <a:ext cx="259975" cy="355692"/>
      </dsp:txXfrm>
    </dsp:sp>
    <dsp:sp modelId="{0614010E-7E0E-4A2A-B404-EC579B3EFC84}">
      <dsp:nvSpPr>
        <dsp:cNvPr id="0" name=""/>
        <dsp:cNvSpPr/>
      </dsp:nvSpPr>
      <dsp:spPr>
        <a:xfrm>
          <a:off x="9901205" y="2275813"/>
          <a:ext cx="472681" cy="472681"/>
        </a:xfrm>
        <a:prstGeom prst="downArrow">
          <a:avLst>
            <a:gd name="adj1" fmla="val 55000"/>
            <a:gd name="adj2" fmla="val 45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kumimoji="1" lang="ja-JP" altLang="en-US" sz="2300" kern="1200"/>
        </a:p>
      </dsp:txBody>
      <dsp:txXfrm>
        <a:off x="10007558" y="2275813"/>
        <a:ext cx="259975" cy="3556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1D569E-628F-4FF7-BF91-6600DA7F8CE8}">
      <dsp:nvSpPr>
        <dsp:cNvPr id="0" name=""/>
        <dsp:cNvSpPr/>
      </dsp:nvSpPr>
      <dsp:spPr>
        <a:xfrm>
          <a:off x="0" y="2278"/>
          <a:ext cx="11508059"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E2DB9C-058D-45A4-9324-3E5BF89173F5}">
      <dsp:nvSpPr>
        <dsp:cNvPr id="0" name=""/>
        <dsp:cNvSpPr/>
      </dsp:nvSpPr>
      <dsp:spPr>
        <a:xfrm>
          <a:off x="0" y="2278"/>
          <a:ext cx="11508059" cy="776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kumimoji="1" lang="ja-JP" altLang="en-US" sz="2800" kern="1200" dirty="0">
              <a:latin typeface="+mn-ea"/>
              <a:ea typeface="+mn-ea"/>
            </a:rPr>
            <a:t>１人では言いにくいことでも</a:t>
          </a:r>
          <a:r>
            <a:rPr kumimoji="1" lang="ja-JP" altLang="en-US" sz="2800" kern="1200" dirty="0">
              <a:solidFill>
                <a:srgbClr val="FF0000"/>
              </a:solidFill>
              <a:latin typeface="+mn-ea"/>
              <a:ea typeface="+mn-ea"/>
            </a:rPr>
            <a:t>⑦みんなと一緒</a:t>
          </a:r>
          <a:r>
            <a:rPr kumimoji="1" lang="ja-JP" altLang="en-US" sz="2800" kern="1200" dirty="0">
              <a:latin typeface="+mn-ea"/>
              <a:ea typeface="+mn-ea"/>
            </a:rPr>
            <a:t>であれば言いやすい</a:t>
          </a:r>
        </a:p>
      </dsp:txBody>
      <dsp:txXfrm>
        <a:off x="0" y="2278"/>
        <a:ext cx="11508059" cy="776850"/>
      </dsp:txXfrm>
    </dsp:sp>
    <dsp:sp modelId="{88A744DA-7ECC-46EF-98B7-A784BC53A605}">
      <dsp:nvSpPr>
        <dsp:cNvPr id="0" name=""/>
        <dsp:cNvSpPr/>
      </dsp:nvSpPr>
      <dsp:spPr>
        <a:xfrm>
          <a:off x="0" y="779129"/>
          <a:ext cx="11508059"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171173-8DB3-439B-ACF7-50439556B3A7}">
      <dsp:nvSpPr>
        <dsp:cNvPr id="0" name=""/>
        <dsp:cNvSpPr/>
      </dsp:nvSpPr>
      <dsp:spPr>
        <a:xfrm>
          <a:off x="0" y="779129"/>
          <a:ext cx="11508059" cy="776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kumimoji="1" lang="ja-JP" altLang="en-US" sz="2800" kern="1200" dirty="0">
              <a:solidFill>
                <a:srgbClr val="FF0000"/>
              </a:solidFill>
              <a:latin typeface="+mn-ea"/>
              <a:ea typeface="+mn-ea"/>
            </a:rPr>
            <a:t>⑧労働組合（ユニオン）</a:t>
          </a:r>
          <a:r>
            <a:rPr kumimoji="1" lang="ja-JP" altLang="en-US" sz="2800" kern="1200" dirty="0">
              <a:latin typeface="+mn-ea"/>
              <a:ea typeface="+mn-ea"/>
            </a:rPr>
            <a:t>という団体がある</a:t>
          </a:r>
        </a:p>
      </dsp:txBody>
      <dsp:txXfrm>
        <a:off x="0" y="779129"/>
        <a:ext cx="11508059" cy="776850"/>
      </dsp:txXfrm>
    </dsp:sp>
    <dsp:sp modelId="{29B6AE38-5616-44BB-8770-46C9F490D94B}">
      <dsp:nvSpPr>
        <dsp:cNvPr id="0" name=""/>
        <dsp:cNvSpPr/>
      </dsp:nvSpPr>
      <dsp:spPr>
        <a:xfrm>
          <a:off x="0" y="1555980"/>
          <a:ext cx="11508059"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FDC8EB-7427-4909-AD53-C151583663AC}">
      <dsp:nvSpPr>
        <dsp:cNvPr id="0" name=""/>
        <dsp:cNvSpPr/>
      </dsp:nvSpPr>
      <dsp:spPr>
        <a:xfrm>
          <a:off x="0" y="1555980"/>
          <a:ext cx="11508059" cy="776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kumimoji="1" lang="ja-JP" altLang="en-US" sz="2800" kern="1200" dirty="0">
              <a:latin typeface="+mn-ea"/>
              <a:ea typeface="+mn-ea"/>
            </a:rPr>
            <a:t>会社と</a:t>
          </a:r>
          <a:r>
            <a:rPr kumimoji="1" lang="ja-JP" altLang="en-US" sz="2800" kern="1200" dirty="0">
              <a:solidFill>
                <a:srgbClr val="FF0000"/>
              </a:solidFill>
              <a:latin typeface="+mn-ea"/>
              <a:ea typeface="+mn-ea"/>
            </a:rPr>
            <a:t>⑨話し合い</a:t>
          </a:r>
          <a:r>
            <a:rPr kumimoji="1" lang="ja-JP" altLang="en-US" sz="2800" kern="1200" dirty="0">
              <a:latin typeface="+mn-ea"/>
              <a:ea typeface="+mn-ea"/>
            </a:rPr>
            <a:t>をして法律違反や労働条件を改善するための団体</a:t>
          </a:r>
        </a:p>
      </dsp:txBody>
      <dsp:txXfrm>
        <a:off x="0" y="1555980"/>
        <a:ext cx="11508059" cy="776850"/>
      </dsp:txXfrm>
    </dsp:sp>
    <dsp:sp modelId="{3BB9A698-F66F-48D5-9843-EA80FC237635}">
      <dsp:nvSpPr>
        <dsp:cNvPr id="0" name=""/>
        <dsp:cNvSpPr/>
      </dsp:nvSpPr>
      <dsp:spPr>
        <a:xfrm>
          <a:off x="0" y="2332831"/>
          <a:ext cx="11508059"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ACD95C-3B60-4FFA-AFD3-0AAD56BF46BF}">
      <dsp:nvSpPr>
        <dsp:cNvPr id="0" name=""/>
        <dsp:cNvSpPr/>
      </dsp:nvSpPr>
      <dsp:spPr>
        <a:xfrm>
          <a:off x="0" y="2332831"/>
          <a:ext cx="11508059" cy="776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kumimoji="1" lang="ja-JP" altLang="en-US" sz="2800" kern="1200" dirty="0">
              <a:solidFill>
                <a:srgbClr val="FF0000"/>
              </a:solidFill>
              <a:latin typeface="+mn-ea"/>
              <a:ea typeface="+mn-ea"/>
            </a:rPr>
            <a:t>⑩憲法</a:t>
          </a:r>
          <a:r>
            <a:rPr kumimoji="1" lang="ja-JP" altLang="en-US" sz="2800" kern="1200" dirty="0">
              <a:latin typeface="+mn-ea"/>
              <a:ea typeface="+mn-ea"/>
            </a:rPr>
            <a:t>で会社と話し合いをする権利が認められている</a:t>
          </a:r>
        </a:p>
      </dsp:txBody>
      <dsp:txXfrm>
        <a:off x="0" y="2332831"/>
        <a:ext cx="11508059" cy="776850"/>
      </dsp:txXfrm>
    </dsp:sp>
    <dsp:sp modelId="{1F1D505C-4D13-405A-B29C-31260BCD82A1}">
      <dsp:nvSpPr>
        <dsp:cNvPr id="0" name=""/>
        <dsp:cNvSpPr/>
      </dsp:nvSpPr>
      <dsp:spPr>
        <a:xfrm>
          <a:off x="0" y="3109681"/>
          <a:ext cx="11508059"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94765C8-9D3D-46F9-85B9-B309A9DC21CF}">
      <dsp:nvSpPr>
        <dsp:cNvPr id="0" name=""/>
        <dsp:cNvSpPr/>
      </dsp:nvSpPr>
      <dsp:spPr>
        <a:xfrm>
          <a:off x="0" y="3109681"/>
          <a:ext cx="11508059" cy="776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kumimoji="1" lang="ja-JP" altLang="en-US" sz="2800" kern="1200" dirty="0">
              <a:latin typeface="+mn-ea"/>
              <a:ea typeface="+mn-ea"/>
            </a:rPr>
            <a:t>法律を守らない会社を取り締まる</a:t>
          </a:r>
          <a:r>
            <a:rPr kumimoji="1" lang="ja-JP" altLang="en-US" sz="2800" kern="1200" dirty="0">
              <a:solidFill>
                <a:srgbClr val="FF0000"/>
              </a:solidFill>
              <a:latin typeface="+mn-ea"/>
              <a:ea typeface="+mn-ea"/>
            </a:rPr>
            <a:t>⑪労働基準監督署</a:t>
          </a:r>
          <a:r>
            <a:rPr kumimoji="1" lang="ja-JP" altLang="en-US" sz="2800" kern="1200" dirty="0">
              <a:latin typeface="+mn-ea"/>
              <a:ea typeface="+mn-ea"/>
            </a:rPr>
            <a:t>という機関がある</a:t>
          </a:r>
        </a:p>
      </dsp:txBody>
      <dsp:txXfrm>
        <a:off x="0" y="3109681"/>
        <a:ext cx="11508059" cy="776850"/>
      </dsp:txXfrm>
    </dsp:sp>
    <dsp:sp modelId="{483EFCF8-54F8-4D48-9A6B-48D374B0AA73}">
      <dsp:nvSpPr>
        <dsp:cNvPr id="0" name=""/>
        <dsp:cNvSpPr/>
      </dsp:nvSpPr>
      <dsp:spPr>
        <a:xfrm>
          <a:off x="0" y="3886532"/>
          <a:ext cx="11508059" cy="0"/>
        </a:xfrm>
        <a:prstGeom prst="line">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BAD19A-6B24-451C-8DFB-5EF42433A3F0}">
      <dsp:nvSpPr>
        <dsp:cNvPr id="0" name=""/>
        <dsp:cNvSpPr/>
      </dsp:nvSpPr>
      <dsp:spPr>
        <a:xfrm>
          <a:off x="0" y="3886532"/>
          <a:ext cx="11508059" cy="776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kumimoji="1" lang="ja-JP" altLang="en-US" sz="2800" kern="1200" dirty="0">
              <a:latin typeface="+mn-ea"/>
              <a:ea typeface="+mn-ea"/>
            </a:rPr>
            <a:t>働く時のトラブルは法律の専門家である弁護士に相談することも有効</a:t>
          </a:r>
        </a:p>
      </dsp:txBody>
      <dsp:txXfrm>
        <a:off x="0" y="3886532"/>
        <a:ext cx="11508059" cy="77685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AF082E-7273-47A3-B2A2-F86AE6661B36}">
      <dsp:nvSpPr>
        <dsp:cNvPr id="0" name=""/>
        <dsp:cNvSpPr/>
      </dsp:nvSpPr>
      <dsp:spPr>
        <a:xfrm>
          <a:off x="0" y="3549925"/>
          <a:ext cx="11118849" cy="102571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56032" tIns="256032" rIns="256032" bIns="256032" numCol="1" spcCol="1270" anchor="ctr" anchorCtr="0">
          <a:noAutofit/>
        </a:bodyPr>
        <a:lstStyle/>
        <a:p>
          <a:pPr marL="0" lvl="0" indent="0" algn="ctr" defTabSz="1600200">
            <a:lnSpc>
              <a:spcPct val="90000"/>
            </a:lnSpc>
            <a:spcBef>
              <a:spcPct val="0"/>
            </a:spcBef>
            <a:spcAft>
              <a:spcPct val="35000"/>
            </a:spcAft>
            <a:buNone/>
          </a:pPr>
          <a:r>
            <a:rPr kumimoji="1" lang="ja-JP" altLang="en-US" sz="3600" kern="1200" dirty="0"/>
            <a:t>解決方法</a:t>
          </a:r>
        </a:p>
      </dsp:txBody>
      <dsp:txXfrm>
        <a:off x="0" y="3549925"/>
        <a:ext cx="3335655" cy="1025717"/>
      </dsp:txXfrm>
    </dsp:sp>
    <dsp:sp modelId="{A2B0157B-20C4-4405-80E7-DD94769AAA4B}">
      <dsp:nvSpPr>
        <dsp:cNvPr id="0" name=""/>
        <dsp:cNvSpPr/>
      </dsp:nvSpPr>
      <dsp:spPr>
        <a:xfrm>
          <a:off x="0" y="2396623"/>
          <a:ext cx="11118849" cy="102571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56032" tIns="256032" rIns="256032" bIns="256032" numCol="1" spcCol="1270" anchor="ctr" anchorCtr="0">
          <a:noAutofit/>
        </a:bodyPr>
        <a:lstStyle/>
        <a:p>
          <a:pPr marL="0" lvl="0" indent="0" algn="ctr" defTabSz="1600200">
            <a:lnSpc>
              <a:spcPct val="90000"/>
            </a:lnSpc>
            <a:spcBef>
              <a:spcPct val="0"/>
            </a:spcBef>
            <a:spcAft>
              <a:spcPct val="35000"/>
            </a:spcAft>
            <a:buNone/>
          </a:pPr>
          <a:r>
            <a:rPr kumimoji="1" lang="ja-JP" altLang="en-US" sz="3600" kern="1200" dirty="0"/>
            <a:t>心構え</a:t>
          </a:r>
          <a:endParaRPr kumimoji="1" lang="ja-JP" altLang="en-US" sz="1800" kern="1200" dirty="0"/>
        </a:p>
      </dsp:txBody>
      <dsp:txXfrm>
        <a:off x="0" y="2396623"/>
        <a:ext cx="3335655" cy="1025717"/>
      </dsp:txXfrm>
    </dsp:sp>
    <dsp:sp modelId="{D82EAC6A-D276-48D5-85AD-A267E9ECC143}">
      <dsp:nvSpPr>
        <dsp:cNvPr id="0" name=""/>
        <dsp:cNvSpPr/>
      </dsp:nvSpPr>
      <dsp:spPr>
        <a:xfrm>
          <a:off x="0" y="1243320"/>
          <a:ext cx="11118849" cy="102571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kumimoji="1" lang="ja-JP" altLang="en-US" sz="3200" kern="1200" dirty="0"/>
            <a:t>ワークルール</a:t>
          </a:r>
        </a:p>
      </dsp:txBody>
      <dsp:txXfrm>
        <a:off x="0" y="1243320"/>
        <a:ext cx="3335655" cy="1025717"/>
      </dsp:txXfrm>
    </dsp:sp>
    <dsp:sp modelId="{F9DEC4A5-C552-4460-9CD5-7124029022DE}">
      <dsp:nvSpPr>
        <dsp:cNvPr id="0" name=""/>
        <dsp:cNvSpPr/>
      </dsp:nvSpPr>
      <dsp:spPr>
        <a:xfrm>
          <a:off x="0" y="90018"/>
          <a:ext cx="11118849" cy="102571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56032" tIns="256032" rIns="256032" bIns="256032" numCol="1" spcCol="1270" anchor="ctr" anchorCtr="0">
          <a:noAutofit/>
        </a:bodyPr>
        <a:lstStyle/>
        <a:p>
          <a:pPr marL="0" lvl="0" indent="0" algn="ctr" defTabSz="1600200">
            <a:lnSpc>
              <a:spcPct val="90000"/>
            </a:lnSpc>
            <a:spcBef>
              <a:spcPct val="0"/>
            </a:spcBef>
            <a:spcAft>
              <a:spcPct val="35000"/>
            </a:spcAft>
            <a:buNone/>
          </a:pPr>
          <a:r>
            <a:rPr kumimoji="1" lang="ja-JP" altLang="en-US" sz="3600" kern="1200" dirty="0"/>
            <a:t>法律違反</a:t>
          </a:r>
        </a:p>
      </dsp:txBody>
      <dsp:txXfrm>
        <a:off x="0" y="90018"/>
        <a:ext cx="3335655" cy="1025717"/>
      </dsp:txXfrm>
    </dsp:sp>
    <dsp:sp modelId="{02994EF6-E6C2-4809-A907-556A2CE19FEA}">
      <dsp:nvSpPr>
        <dsp:cNvPr id="0" name=""/>
        <dsp:cNvSpPr/>
      </dsp:nvSpPr>
      <dsp:spPr>
        <a:xfrm>
          <a:off x="4480345" y="184954"/>
          <a:ext cx="1999934" cy="854764"/>
        </a:xfrm>
        <a:prstGeom prst="roundRect">
          <a:avLst>
            <a:gd name="adj" fmla="val 10000"/>
          </a:avLst>
        </a:prstGeom>
        <a:solidFill>
          <a:schemeClr val="tx1"/>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kumimoji="1" lang="ja-JP" altLang="en-US" sz="2800" kern="1200" dirty="0"/>
            <a:t>違法状態</a:t>
          </a:r>
        </a:p>
      </dsp:txBody>
      <dsp:txXfrm>
        <a:off x="4505380" y="209989"/>
        <a:ext cx="1949864" cy="804694"/>
      </dsp:txXfrm>
    </dsp:sp>
    <dsp:sp modelId="{BF2B9BE4-BD6F-4988-BB64-A9752A56CA2C}">
      <dsp:nvSpPr>
        <dsp:cNvPr id="0" name=""/>
        <dsp:cNvSpPr/>
      </dsp:nvSpPr>
      <dsp:spPr>
        <a:xfrm>
          <a:off x="4336812" y="1039719"/>
          <a:ext cx="1143499" cy="277847"/>
        </a:xfrm>
        <a:custGeom>
          <a:avLst/>
          <a:gdLst/>
          <a:ahLst/>
          <a:cxnLst/>
          <a:rect l="0" t="0" r="0" b="0"/>
          <a:pathLst>
            <a:path>
              <a:moveTo>
                <a:pt x="1143499" y="0"/>
              </a:moveTo>
              <a:lnTo>
                <a:pt x="1143499" y="138923"/>
              </a:lnTo>
              <a:lnTo>
                <a:pt x="0" y="138923"/>
              </a:lnTo>
              <a:lnTo>
                <a:pt x="0" y="277847"/>
              </a:lnTo>
            </a:path>
          </a:pathLst>
        </a:custGeom>
        <a:noFill/>
        <a:ln w="38100" cap="flat" cmpd="sng" algn="ctr">
          <a:solidFill>
            <a:schemeClr val="accent1">
              <a:lumMod val="60000"/>
              <a:lumOff val="40000"/>
            </a:schemeClr>
          </a:solidFill>
          <a:prstDash val="solid"/>
        </a:ln>
        <a:effectLst/>
      </dsp:spPr>
      <dsp:style>
        <a:lnRef idx="1">
          <a:schemeClr val="accent2"/>
        </a:lnRef>
        <a:fillRef idx="0">
          <a:schemeClr val="accent2"/>
        </a:fillRef>
        <a:effectRef idx="0">
          <a:schemeClr val="accent2"/>
        </a:effectRef>
        <a:fontRef idx="minor">
          <a:schemeClr val="tx1"/>
        </a:fontRef>
      </dsp:style>
    </dsp:sp>
    <dsp:sp modelId="{6C35BD24-B8DE-437E-A1C4-278A962CDD56}">
      <dsp:nvSpPr>
        <dsp:cNvPr id="0" name=""/>
        <dsp:cNvSpPr/>
      </dsp:nvSpPr>
      <dsp:spPr>
        <a:xfrm>
          <a:off x="3336845" y="1317566"/>
          <a:ext cx="1999934" cy="854764"/>
        </a:xfrm>
        <a:prstGeom prst="roundRect">
          <a:avLst>
            <a:gd name="adj" fmla="val 10000"/>
          </a:avLst>
        </a:prstGeom>
        <a:solidFill>
          <a:schemeClr val="accent1">
            <a:lumMod val="40000"/>
            <a:lumOff val="6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kumimoji="1" lang="ja-JP" altLang="en-US" sz="2800" kern="1200" dirty="0"/>
            <a:t>気付かず</a:t>
          </a:r>
        </a:p>
      </dsp:txBody>
      <dsp:txXfrm>
        <a:off x="3361880" y="1342601"/>
        <a:ext cx="1949864" cy="804694"/>
      </dsp:txXfrm>
    </dsp:sp>
    <dsp:sp modelId="{14D13C2A-7E34-40D8-B35D-584346D8007B}">
      <dsp:nvSpPr>
        <dsp:cNvPr id="0" name=""/>
        <dsp:cNvSpPr/>
      </dsp:nvSpPr>
      <dsp:spPr>
        <a:xfrm>
          <a:off x="5480312" y="1039719"/>
          <a:ext cx="1143499" cy="277847"/>
        </a:xfrm>
        <a:custGeom>
          <a:avLst/>
          <a:gdLst/>
          <a:ahLst/>
          <a:cxnLst/>
          <a:rect l="0" t="0" r="0" b="0"/>
          <a:pathLst>
            <a:path>
              <a:moveTo>
                <a:pt x="0" y="0"/>
              </a:moveTo>
              <a:lnTo>
                <a:pt x="0" y="138923"/>
              </a:lnTo>
              <a:lnTo>
                <a:pt x="1143499" y="138923"/>
              </a:lnTo>
              <a:lnTo>
                <a:pt x="1143499" y="277847"/>
              </a:lnTo>
            </a:path>
          </a:pathLst>
        </a:custGeom>
        <a:noFill/>
        <a:ln w="38100" cap="flat" cmpd="sng" algn="ctr">
          <a:solidFill>
            <a:srgbClr val="002060"/>
          </a:solidFill>
          <a:prstDash val="solid"/>
        </a:ln>
        <a:effectLst/>
      </dsp:spPr>
      <dsp:style>
        <a:lnRef idx="1">
          <a:schemeClr val="accent2"/>
        </a:lnRef>
        <a:fillRef idx="0">
          <a:schemeClr val="accent2"/>
        </a:fillRef>
        <a:effectRef idx="0">
          <a:schemeClr val="accent2"/>
        </a:effectRef>
        <a:fontRef idx="minor">
          <a:schemeClr val="tx1"/>
        </a:fontRef>
      </dsp:style>
    </dsp:sp>
    <dsp:sp modelId="{32024A88-A96C-48A8-9970-614349238029}">
      <dsp:nvSpPr>
        <dsp:cNvPr id="0" name=""/>
        <dsp:cNvSpPr/>
      </dsp:nvSpPr>
      <dsp:spPr>
        <a:xfrm>
          <a:off x="5623844" y="1317566"/>
          <a:ext cx="1999934" cy="854764"/>
        </a:xfrm>
        <a:prstGeom prst="roundRect">
          <a:avLst>
            <a:gd name="adj" fmla="val 10000"/>
          </a:avLst>
        </a:prstGeom>
        <a:solidFill>
          <a:srgbClr val="0070C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kumimoji="1" lang="ja-JP" altLang="en-US" sz="2800" kern="1200" dirty="0"/>
            <a:t>気付く</a:t>
          </a:r>
        </a:p>
      </dsp:txBody>
      <dsp:txXfrm>
        <a:off x="5648879" y="1342601"/>
        <a:ext cx="1949864" cy="804694"/>
      </dsp:txXfrm>
    </dsp:sp>
    <dsp:sp modelId="{7468A0F1-28C9-4BD0-BE99-210F87496280}">
      <dsp:nvSpPr>
        <dsp:cNvPr id="0" name=""/>
        <dsp:cNvSpPr/>
      </dsp:nvSpPr>
      <dsp:spPr>
        <a:xfrm>
          <a:off x="5480312" y="2172331"/>
          <a:ext cx="1143499" cy="318278"/>
        </a:xfrm>
        <a:custGeom>
          <a:avLst/>
          <a:gdLst/>
          <a:ahLst/>
          <a:cxnLst/>
          <a:rect l="0" t="0" r="0" b="0"/>
          <a:pathLst>
            <a:path>
              <a:moveTo>
                <a:pt x="1143499" y="0"/>
              </a:moveTo>
              <a:lnTo>
                <a:pt x="1143499" y="159139"/>
              </a:lnTo>
              <a:lnTo>
                <a:pt x="0" y="159139"/>
              </a:lnTo>
              <a:lnTo>
                <a:pt x="0" y="318278"/>
              </a:lnTo>
            </a:path>
          </a:pathLst>
        </a:custGeom>
        <a:noFill/>
        <a:ln w="38100" cap="flat" cmpd="sng" algn="ctr">
          <a:solidFill>
            <a:schemeClr val="accent1">
              <a:lumMod val="60000"/>
              <a:lumOff val="40000"/>
            </a:schemeClr>
          </a:solidFill>
          <a:prstDash val="solid"/>
        </a:ln>
        <a:effectLst/>
      </dsp:spPr>
      <dsp:style>
        <a:lnRef idx="1">
          <a:schemeClr val="accent2"/>
        </a:lnRef>
        <a:fillRef idx="0">
          <a:schemeClr val="accent2"/>
        </a:fillRef>
        <a:effectRef idx="0">
          <a:schemeClr val="accent2"/>
        </a:effectRef>
        <a:fontRef idx="minor">
          <a:schemeClr val="tx1"/>
        </a:fontRef>
      </dsp:style>
    </dsp:sp>
    <dsp:sp modelId="{969EF879-BDE2-4C13-8914-977F4E2BDD80}">
      <dsp:nvSpPr>
        <dsp:cNvPr id="0" name=""/>
        <dsp:cNvSpPr/>
      </dsp:nvSpPr>
      <dsp:spPr>
        <a:xfrm>
          <a:off x="4480345" y="2490609"/>
          <a:ext cx="1999934" cy="854764"/>
        </a:xfrm>
        <a:prstGeom prst="roundRect">
          <a:avLst>
            <a:gd name="adj" fmla="val 10000"/>
          </a:avLst>
        </a:prstGeom>
        <a:solidFill>
          <a:schemeClr val="accent1">
            <a:lumMod val="40000"/>
            <a:lumOff val="6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kumimoji="1" lang="ja-JP" altLang="en-US" sz="2800" kern="1200" dirty="0"/>
            <a:t>諦める</a:t>
          </a:r>
        </a:p>
      </dsp:txBody>
      <dsp:txXfrm>
        <a:off x="4505380" y="2515644"/>
        <a:ext cx="1949864" cy="804694"/>
      </dsp:txXfrm>
    </dsp:sp>
    <dsp:sp modelId="{F24B4B76-9F0E-4114-9D6F-B790B94CD49F}">
      <dsp:nvSpPr>
        <dsp:cNvPr id="0" name=""/>
        <dsp:cNvSpPr/>
      </dsp:nvSpPr>
      <dsp:spPr>
        <a:xfrm>
          <a:off x="6623812" y="2172331"/>
          <a:ext cx="1143499" cy="318278"/>
        </a:xfrm>
        <a:custGeom>
          <a:avLst/>
          <a:gdLst/>
          <a:ahLst/>
          <a:cxnLst/>
          <a:rect l="0" t="0" r="0" b="0"/>
          <a:pathLst>
            <a:path>
              <a:moveTo>
                <a:pt x="0" y="0"/>
              </a:moveTo>
              <a:lnTo>
                <a:pt x="0" y="159139"/>
              </a:lnTo>
              <a:lnTo>
                <a:pt x="1143499" y="159139"/>
              </a:lnTo>
              <a:lnTo>
                <a:pt x="1143499" y="318278"/>
              </a:lnTo>
            </a:path>
          </a:pathLst>
        </a:custGeom>
        <a:noFill/>
        <a:ln w="38100" cap="flat" cmpd="sng" algn="ctr">
          <a:solidFill>
            <a:srgbClr val="002060"/>
          </a:solidFill>
          <a:prstDash val="solid"/>
        </a:ln>
        <a:effectLst/>
      </dsp:spPr>
      <dsp:style>
        <a:lnRef idx="1">
          <a:schemeClr val="accent2"/>
        </a:lnRef>
        <a:fillRef idx="0">
          <a:schemeClr val="accent2"/>
        </a:fillRef>
        <a:effectRef idx="0">
          <a:schemeClr val="accent2"/>
        </a:effectRef>
        <a:fontRef idx="minor">
          <a:schemeClr val="tx1"/>
        </a:fontRef>
      </dsp:style>
    </dsp:sp>
    <dsp:sp modelId="{D576F1D3-E82A-44B1-96B8-DB87AA7AAE05}">
      <dsp:nvSpPr>
        <dsp:cNvPr id="0" name=""/>
        <dsp:cNvSpPr/>
      </dsp:nvSpPr>
      <dsp:spPr>
        <a:xfrm>
          <a:off x="6767344" y="2490609"/>
          <a:ext cx="1999934" cy="854764"/>
        </a:xfrm>
        <a:prstGeom prst="roundRect">
          <a:avLst>
            <a:gd name="adj" fmla="val 10000"/>
          </a:avLst>
        </a:prstGeom>
        <a:solidFill>
          <a:srgbClr val="0070C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kumimoji="1" lang="ja-JP" altLang="en-US" sz="2800" kern="1200" dirty="0"/>
            <a:t>諦めない</a:t>
          </a:r>
        </a:p>
      </dsp:txBody>
      <dsp:txXfrm>
        <a:off x="6792379" y="2515644"/>
        <a:ext cx="1949864" cy="804694"/>
      </dsp:txXfrm>
    </dsp:sp>
    <dsp:sp modelId="{6E1F10D2-E48E-404B-B08A-A80C1958A662}">
      <dsp:nvSpPr>
        <dsp:cNvPr id="0" name=""/>
        <dsp:cNvSpPr/>
      </dsp:nvSpPr>
      <dsp:spPr>
        <a:xfrm>
          <a:off x="5910517" y="3345374"/>
          <a:ext cx="1856794" cy="281151"/>
        </a:xfrm>
        <a:custGeom>
          <a:avLst/>
          <a:gdLst/>
          <a:ahLst/>
          <a:cxnLst/>
          <a:rect l="0" t="0" r="0" b="0"/>
          <a:pathLst>
            <a:path>
              <a:moveTo>
                <a:pt x="1856794" y="0"/>
              </a:moveTo>
              <a:lnTo>
                <a:pt x="1856794" y="140575"/>
              </a:lnTo>
              <a:lnTo>
                <a:pt x="0" y="140575"/>
              </a:lnTo>
              <a:lnTo>
                <a:pt x="0" y="281151"/>
              </a:lnTo>
            </a:path>
          </a:pathLst>
        </a:custGeom>
        <a:noFill/>
        <a:ln w="38100" cap="flat" cmpd="sng" algn="ctr">
          <a:solidFill>
            <a:schemeClr val="accent2"/>
          </a:solidFill>
          <a:prstDash val="solid"/>
        </a:ln>
        <a:effectLst/>
      </dsp:spPr>
      <dsp:style>
        <a:lnRef idx="2">
          <a:scrgbClr r="0" g="0" b="0"/>
        </a:lnRef>
        <a:fillRef idx="0">
          <a:scrgbClr r="0" g="0" b="0"/>
        </a:fillRef>
        <a:effectRef idx="0">
          <a:scrgbClr r="0" g="0" b="0"/>
        </a:effectRef>
        <a:fontRef idx="minor"/>
      </dsp:style>
    </dsp:sp>
    <dsp:sp modelId="{3D986C23-F863-406E-8F84-CCA5CE806E7C}">
      <dsp:nvSpPr>
        <dsp:cNvPr id="0" name=""/>
        <dsp:cNvSpPr/>
      </dsp:nvSpPr>
      <dsp:spPr>
        <a:xfrm>
          <a:off x="4349568" y="3626525"/>
          <a:ext cx="3121899" cy="854764"/>
        </a:xfrm>
        <a:prstGeom prst="roundRect">
          <a:avLst>
            <a:gd name="adj" fmla="val 10000"/>
          </a:avLst>
        </a:prstGeom>
        <a:solidFill>
          <a:schemeClr val="accent2">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kumimoji="1" lang="ja-JP" altLang="en-US" sz="2800" kern="1200" dirty="0"/>
            <a:t>自分で権利行使</a:t>
          </a:r>
        </a:p>
      </dsp:txBody>
      <dsp:txXfrm>
        <a:off x="4374603" y="3651560"/>
        <a:ext cx="3071829" cy="804694"/>
      </dsp:txXfrm>
    </dsp:sp>
    <dsp:sp modelId="{1B50344D-1811-4E70-ADC9-7362C647E2D3}">
      <dsp:nvSpPr>
        <dsp:cNvPr id="0" name=""/>
        <dsp:cNvSpPr/>
      </dsp:nvSpPr>
      <dsp:spPr>
        <a:xfrm>
          <a:off x="7767311" y="3345374"/>
          <a:ext cx="1500465" cy="281151"/>
        </a:xfrm>
        <a:custGeom>
          <a:avLst/>
          <a:gdLst/>
          <a:ahLst/>
          <a:cxnLst/>
          <a:rect l="0" t="0" r="0" b="0"/>
          <a:pathLst>
            <a:path>
              <a:moveTo>
                <a:pt x="0" y="0"/>
              </a:moveTo>
              <a:lnTo>
                <a:pt x="0" y="140575"/>
              </a:lnTo>
              <a:lnTo>
                <a:pt x="1500465" y="140575"/>
              </a:lnTo>
              <a:lnTo>
                <a:pt x="1500465" y="281151"/>
              </a:lnTo>
            </a:path>
          </a:pathLst>
        </a:custGeom>
        <a:noFill/>
        <a:ln w="38100" cap="flat" cmpd="sng" algn="ctr">
          <a:solidFill>
            <a:srgbClr val="002060"/>
          </a:solidFill>
          <a:prstDash val="solid"/>
        </a:ln>
        <a:effectLst/>
      </dsp:spPr>
      <dsp:style>
        <a:lnRef idx="1">
          <a:schemeClr val="accent2"/>
        </a:lnRef>
        <a:fillRef idx="0">
          <a:schemeClr val="accent2"/>
        </a:fillRef>
        <a:effectRef idx="0">
          <a:schemeClr val="accent2"/>
        </a:effectRef>
        <a:fontRef idx="minor">
          <a:schemeClr val="tx1"/>
        </a:fontRef>
      </dsp:style>
    </dsp:sp>
    <dsp:sp modelId="{42BE70D8-511A-4EDF-A840-989E9E0FC08F}">
      <dsp:nvSpPr>
        <dsp:cNvPr id="0" name=""/>
        <dsp:cNvSpPr/>
      </dsp:nvSpPr>
      <dsp:spPr>
        <a:xfrm>
          <a:off x="7844288" y="3626525"/>
          <a:ext cx="2846977" cy="854764"/>
        </a:xfrm>
        <a:prstGeom prst="roundRect">
          <a:avLst>
            <a:gd name="adj" fmla="val 10000"/>
          </a:avLst>
        </a:prstGeom>
        <a:solidFill>
          <a:srgbClr val="0070C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kumimoji="1" lang="ja-JP" altLang="en-US" sz="2800" kern="1200" dirty="0"/>
            <a:t>専門家に相談</a:t>
          </a:r>
        </a:p>
      </dsp:txBody>
      <dsp:txXfrm>
        <a:off x="7869323" y="3651560"/>
        <a:ext cx="2796907" cy="804694"/>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01EEDE-C669-418B-8891-F154483A5D6C}" type="datetimeFigureOut">
              <a:rPr kumimoji="1" lang="ja-JP" altLang="en-US" smtClean="0"/>
              <a:t>2021/3/12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2992BB-0BFB-49FC-8E9B-5CDF24F4D3C1}" type="slidenum">
              <a:rPr kumimoji="1" lang="ja-JP" altLang="en-US" smtClean="0"/>
              <a:t>‹#›</a:t>
            </a:fld>
            <a:endParaRPr kumimoji="1" lang="ja-JP" altLang="en-US"/>
          </a:p>
        </p:txBody>
      </p:sp>
    </p:spTree>
    <p:extLst>
      <p:ext uri="{BB962C8B-B14F-4D97-AF65-F5344CB8AC3E}">
        <p14:creationId xmlns:p14="http://schemas.microsoft.com/office/powerpoint/2010/main" val="171079256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ja-JP" altLang="en-US"/>
              <a:t>マスター タイトルの書式設定</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ja-JP" altLang="en-US"/>
              <a:t>マスター サブタイトルの書式設定</a:t>
            </a:r>
            <a:endParaRPr lang="en-US" dirty="0"/>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69B7B43-AA96-433F-A186-894BE484DEF4}" type="slidenum">
              <a:rPr kumimoji="1" lang="ja-JP" altLang="en-US" smtClean="0"/>
              <a:t>‹#›</a:t>
            </a:fld>
            <a:endParaRPr kumimoji="1" lang="ja-JP" alt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3383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96DFF08F-DC6B-4601-B491-B0F83F6DD2DA}" type="datetimeFigureOut">
              <a:rPr lang="en-US" smtClean="0"/>
              <a:t>3/12/2021</a:t>
            </a:fld>
            <a:endParaRPr lang="en-US" dirty="0"/>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4FAB73BC-B049-4115-A692-8D63A059BFB8}" type="slidenum">
              <a:rPr lang="en-US" smtClean="0"/>
              <a:t>‹#›</a:t>
            </a:fld>
            <a:endParaRPr lang="en-US" dirty="0"/>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721230491"/>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3/12/2021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0879861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6DFF08F-DC6B-4601-B491-B0F83F6DD2DA}" type="datetimeFigureOut">
              <a:rPr lang="en-US" smtClean="0"/>
              <a:t>3/12/2021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4070341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3/12/2021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798715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ja-JP" altLang="en-US"/>
              <a:t>マスター テキストの書式設定</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3/12/2021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342513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3/12/2021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315315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smtClean="0"/>
              <a:t>3/12/2021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240023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ja-JP" altLang="en-US"/>
              <a:t>マスター タイトルの書式設定</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6DFF08F-DC6B-4601-B491-B0F83F6DD2DA}" type="datetimeFigureOut">
              <a:rPr lang="en-US" smtClean="0"/>
              <a:t>3/12/2021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2305680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0" y="0"/>
            <a:ext cx="11292840" cy="5128923"/>
          </a:xfrm>
          <a:blipFill>
            <a:blip r:embed="rId2"/>
            <a:stretch>
              <a:fillRect/>
            </a:stretch>
          </a:blip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6DFF08F-DC6B-4601-B491-B0F83F6DD2DA}" type="datetimeFigureOut">
              <a:rPr lang="en-US" smtClean="0"/>
              <a:t>3/12/2021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5596670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3/12/2021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015260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69B7B43-AA96-433F-A186-894BE484DEF4}" type="slidenum">
              <a:rPr kumimoji="1" lang="ja-JP" altLang="en-US" smtClean="0"/>
              <a:t>‹#›</a:t>
            </a:fld>
            <a:endParaRPr kumimoji="1" lang="ja-JP" altLang="en-US"/>
          </a:p>
        </p:txBody>
      </p:sp>
    </p:spTree>
    <p:extLst>
      <p:ext uri="{BB962C8B-B14F-4D97-AF65-F5344CB8AC3E}">
        <p14:creationId xmlns:p14="http://schemas.microsoft.com/office/powerpoint/2010/main" val="18409036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3/12/2021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42683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lvl1pPr>
              <a:defRPr b="1">
                <a:solidFill>
                  <a:schemeClr val="bg1"/>
                </a:solidFill>
                <a:highlight>
                  <a:srgbClr val="0000FF"/>
                </a:highlight>
              </a:defRPr>
            </a:lvl1pPr>
            <a:lvl2pPr marL="128016" indent="0">
              <a:buFontTx/>
              <a:buNone/>
              <a:defRPr/>
            </a:lvl2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69B7B43-AA96-433F-A186-894BE484DEF4}" type="slidenum">
              <a:rPr kumimoji="1" lang="ja-JP" altLang="en-US" smtClean="0"/>
              <a:t>‹#›</a:t>
            </a:fld>
            <a:endParaRPr kumimoji="1" lang="ja-JP" altLang="en-US"/>
          </a:p>
        </p:txBody>
      </p:sp>
    </p:spTree>
    <p:extLst>
      <p:ext uri="{BB962C8B-B14F-4D97-AF65-F5344CB8AC3E}">
        <p14:creationId xmlns:p14="http://schemas.microsoft.com/office/powerpoint/2010/main" val="3779086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69B7B43-AA96-433F-A186-894BE484DEF4}" type="slidenum">
              <a:rPr kumimoji="1" lang="ja-JP" altLang="en-US" smtClean="0"/>
              <a:t>‹#›</a:t>
            </a:fld>
            <a:endParaRPr kumimoji="1" lang="ja-JP" alt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4557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D69B7B43-AA96-433F-A186-894BE484DEF4}" type="slidenum">
              <a:rPr kumimoji="1" lang="ja-JP" altLang="en-US" smtClean="0"/>
              <a:t>‹#›</a:t>
            </a:fld>
            <a:endParaRPr kumimoji="1" lang="ja-JP" altLang="en-US"/>
          </a:p>
        </p:txBody>
      </p:sp>
    </p:spTree>
    <p:extLst>
      <p:ext uri="{BB962C8B-B14F-4D97-AF65-F5344CB8AC3E}">
        <p14:creationId xmlns:p14="http://schemas.microsoft.com/office/powerpoint/2010/main" val="729763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D69B7B43-AA96-433F-A186-894BE484DEF4}" type="slidenum">
              <a:rPr kumimoji="1" lang="ja-JP" altLang="en-US" smtClean="0"/>
              <a:t>‹#›</a:t>
            </a:fld>
            <a:endParaRPr kumimoji="1" lang="ja-JP" altLang="en-US"/>
          </a:p>
        </p:txBody>
      </p:sp>
    </p:spTree>
    <p:extLst>
      <p:ext uri="{BB962C8B-B14F-4D97-AF65-F5344CB8AC3E}">
        <p14:creationId xmlns:p14="http://schemas.microsoft.com/office/powerpoint/2010/main" val="1838500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8" name="Title 7"/>
          <p:cNvSpPr>
            <a:spLocks noGrp="1"/>
          </p:cNvSpPr>
          <p:nvPr>
            <p:ph type="title"/>
          </p:nvPr>
        </p:nvSpPr>
        <p:spPr>
          <a:xfrm>
            <a:off x="665411" y="388200"/>
            <a:ext cx="4177521" cy="900000"/>
          </a:xfrm>
        </p:spPr>
        <p:txBody>
          <a:bodyPr>
            <a:noAutofit/>
          </a:bodyPr>
          <a:lstStyle>
            <a:lvl1pPr>
              <a:lnSpc>
                <a:spcPct val="80000"/>
              </a:lnSpc>
              <a:defRPr sz="4000"/>
            </a:lvl1pPr>
          </a:lstStyle>
          <a:p>
            <a:r>
              <a:rPr lang="ja-JP" altLang="en-US"/>
              <a:t>マスター タイトルの書式設定</a:t>
            </a:r>
            <a:endParaRPr lang="en-US" dirty="0"/>
          </a:p>
        </p:txBody>
      </p:sp>
      <p:sp>
        <p:nvSpPr>
          <p:cNvPr id="3" name="Content Placeholder 2"/>
          <p:cNvSpPr>
            <a:spLocks noGrp="1"/>
          </p:cNvSpPr>
          <p:nvPr>
            <p:ph idx="1"/>
          </p:nvPr>
        </p:nvSpPr>
        <p:spPr>
          <a:xfrm>
            <a:off x="5060272" y="388199"/>
            <a:ext cx="6750728" cy="5835047"/>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65410" y="1534137"/>
            <a:ext cx="4177521" cy="4689110"/>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D69B7B43-AA96-433F-A186-894BE484DEF4}" type="slidenum">
              <a:rPr kumimoji="1" lang="ja-JP" altLang="en-US" smtClean="0"/>
              <a:t>‹#›</a:t>
            </a:fld>
            <a:endParaRPr kumimoji="1" lang="ja-JP" altLang="en-US"/>
          </a:p>
        </p:txBody>
      </p:sp>
    </p:spTree>
    <p:extLst>
      <p:ext uri="{BB962C8B-B14F-4D97-AF65-F5344CB8AC3E}">
        <p14:creationId xmlns:p14="http://schemas.microsoft.com/office/powerpoint/2010/main" val="2858133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cSld name="タイトル付きの図">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0" y="0"/>
            <a:ext cx="11292840" cy="5128923"/>
          </a:xfrm>
          <a:blipFill>
            <a:blip r:embed="rId2"/>
            <a:stretch>
              <a:fillRect/>
            </a:stretch>
          </a:blip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6DFF08F-DC6B-4601-B491-B0F83F6DD2DA}" type="datetimeFigureOut">
              <a:rPr lang="en-US" smtClean="0"/>
              <a:t>3/12/2021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32248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smtClean="0"/>
              <a:t>3/12/2021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70729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2468" y="400196"/>
            <a:ext cx="11118517" cy="900000"/>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92468" y="1642369"/>
            <a:ext cx="11118532" cy="4666991"/>
          </a:xfrm>
          <a:prstGeom prst="rect">
            <a:avLst/>
          </a:prstGeom>
        </p:spPr>
        <p:txBody>
          <a:bodyPr vert="horz" lIns="45720" tIns="45720" rIns="4572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kumimoji="1" lang="ja-JP" alt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r">
              <a:defRPr sz="1000">
                <a:solidFill>
                  <a:schemeClr val="tx1">
                    <a:lumMod val="95000"/>
                    <a:lumOff val="5000"/>
                  </a:schemeClr>
                </a:solidFill>
                <a:latin typeface="+mj-lt"/>
              </a:defRPr>
            </a:lvl1pPr>
          </a:lstStyle>
          <a:p>
            <a:fld id="{D69B7B43-AA96-433F-A186-894BE484DEF4}" type="slidenum">
              <a:rPr kumimoji="1" lang="ja-JP" altLang="en-US" smtClean="0"/>
              <a:pPr/>
              <a:t>‹#›</a:t>
            </a:fld>
            <a:endParaRPr kumimoji="1" lang="ja-JP" altLang="en-US"/>
          </a:p>
        </p:txBody>
      </p:sp>
      <p:cxnSp>
        <p:nvCxnSpPr>
          <p:cNvPr id="7" name="Straight Connector 6"/>
          <p:cNvCxnSpPr/>
          <p:nvPr/>
        </p:nvCxnSpPr>
        <p:spPr>
          <a:xfrm flipV="1">
            <a:off x="495670" y="400196"/>
            <a:ext cx="0" cy="720000"/>
          </a:xfrm>
          <a:prstGeom prst="line">
            <a:avLst/>
          </a:prstGeom>
          <a:ln w="76200">
            <a:solidFill>
              <a:schemeClr val="accent1"/>
            </a:solidFill>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896962934"/>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9" r:id="rId3"/>
    <p:sldLayoutId id="2147483813" r:id="rId4"/>
    <p:sldLayoutId id="2147483816" r:id="rId5"/>
    <p:sldLayoutId id="2147483817" r:id="rId6"/>
    <p:sldLayoutId id="2147483818" r:id="rId7"/>
    <p:sldLayoutId id="2147483829" r:id="rId8"/>
    <p:sldLayoutId id="2147483842" r:id="rId9"/>
  </p:sldLayoutIdLst>
  <p:hf hdr="0" dt="0"/>
  <p:txStyles>
    <p:titleStyle>
      <a:lvl1pPr algn="l" defTabSz="914400" rtl="0" eaLnBrk="1" latinLnBrk="0" hangingPunct="1">
        <a:lnSpc>
          <a:spcPct val="80000"/>
        </a:lnSpc>
        <a:spcBef>
          <a:spcPct val="0"/>
        </a:spcBef>
        <a:buNone/>
        <a:defRPr kumimoji="1" sz="4800" b="1" kern="1200" cap="none" spc="100" normalizeH="0" baseline="0">
          <a:solidFill>
            <a:srgbClr val="0070C0"/>
          </a:solidFill>
          <a:latin typeface="+mj-ea"/>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kumimoji="1" sz="36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3200" kern="1200">
          <a:solidFill>
            <a:schemeClr val="tx1">
              <a:lumMod val="65000"/>
              <a:lumOff val="35000"/>
            </a:schemeClr>
          </a:solidFill>
          <a:latin typeface="+mn-ea"/>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2400" kern="1200">
          <a:solidFill>
            <a:schemeClr val="tx1">
              <a:lumMod val="50000"/>
              <a:lumOff val="50000"/>
            </a:schemeClr>
          </a:solidFill>
          <a:latin typeface="+mn-ea"/>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2400" kern="1200">
          <a:solidFill>
            <a:schemeClr val="tx1">
              <a:lumMod val="50000"/>
              <a:lumOff val="50000"/>
            </a:schemeClr>
          </a:solidFill>
          <a:latin typeface="+mn-ea"/>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2400" kern="1200">
          <a:solidFill>
            <a:schemeClr val="tx1">
              <a:lumMod val="50000"/>
              <a:lumOff val="50000"/>
            </a:schemeClr>
          </a:solidFill>
          <a:latin typeface="+mn-ea"/>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14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96DFF08F-DC6B-4601-B491-B0F83F6DD2DA}" type="datetimeFigureOut">
              <a:rPr lang="en-US" smtClean="0"/>
              <a:pPr/>
              <a:t>3/12/2021</a:t>
            </a:fld>
            <a:endParaRPr lang="en-US" dirty="0"/>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dirty="0"/>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48895863"/>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Lst>
  <p:txStyles>
    <p:titleStyle>
      <a:lvl1pPr algn="l" defTabSz="914400" rtl="0" eaLnBrk="1" latinLnBrk="0" hangingPunct="1">
        <a:lnSpc>
          <a:spcPct val="90000"/>
        </a:lnSpc>
        <a:spcBef>
          <a:spcPct val="0"/>
        </a:spcBef>
        <a:buNone/>
        <a:defRPr kumimoji="1"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kumimoji="1"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kumimoji="1"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kumimoji="1"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kumimoji="1"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kumimoji="1"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kumimoji="1"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kumimoji="1"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kumimoji="1"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kumimoji="1"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35.jpg"/><Relationship Id="rId13" Type="http://schemas.openxmlformats.org/officeDocument/2006/relationships/image" Target="../media/image40.jpg"/><Relationship Id="rId3" Type="http://schemas.openxmlformats.org/officeDocument/2006/relationships/diagramLayout" Target="../diagrams/layout1.xml"/><Relationship Id="rId7" Type="http://schemas.openxmlformats.org/officeDocument/2006/relationships/image" Target="../media/image33.png"/><Relationship Id="rId12" Type="http://schemas.openxmlformats.org/officeDocument/2006/relationships/image" Target="../media/image39.jpg"/><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11" Type="http://schemas.openxmlformats.org/officeDocument/2006/relationships/image" Target="../media/image38.jpg"/><Relationship Id="rId5" Type="http://schemas.openxmlformats.org/officeDocument/2006/relationships/diagramColors" Target="../diagrams/colors1.xml"/><Relationship Id="rId15" Type="http://schemas.openxmlformats.org/officeDocument/2006/relationships/image" Target="../media/image42.png"/><Relationship Id="rId10" Type="http://schemas.openxmlformats.org/officeDocument/2006/relationships/image" Target="../media/image37.jpg"/><Relationship Id="rId4" Type="http://schemas.openxmlformats.org/officeDocument/2006/relationships/diagramQuickStyle" Target="../diagrams/quickStyle1.xml"/><Relationship Id="rId9" Type="http://schemas.openxmlformats.org/officeDocument/2006/relationships/image" Target="../media/image36.jpg"/><Relationship Id="rId14" Type="http://schemas.openxmlformats.org/officeDocument/2006/relationships/image" Target="../media/image41.jpg"/></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diagramLayout" Target="../diagrams/layout2.xml"/><Relationship Id="rId7" Type="http://schemas.openxmlformats.org/officeDocument/2006/relationships/image" Target="../media/image49.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5.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53.pn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5.xml"/><Relationship Id="rId4" Type="http://schemas.openxmlformats.org/officeDocument/2006/relationships/image" Target="../media/image57.png"/></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3.xml.rels><?xml version="1.0" encoding="UTF-8" standalone="yes"?>
<Relationships xmlns="http://schemas.openxmlformats.org/package/2006/relationships"><Relationship Id="rId8" Type="http://schemas.openxmlformats.org/officeDocument/2006/relationships/image" Target="../media/image58.jpg"/><Relationship Id="rId3" Type="http://schemas.openxmlformats.org/officeDocument/2006/relationships/diagramLayout" Target="../diagrams/layout6.xml"/><Relationship Id="rId7" Type="http://schemas.openxmlformats.org/officeDocument/2006/relationships/image" Target="../media/image33.png"/><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10" Type="http://schemas.openxmlformats.org/officeDocument/2006/relationships/image" Target="../media/image38.jpg"/><Relationship Id="rId4" Type="http://schemas.openxmlformats.org/officeDocument/2006/relationships/diagramQuickStyle" Target="../diagrams/quickStyle6.xml"/><Relationship Id="rId9" Type="http://schemas.openxmlformats.org/officeDocument/2006/relationships/image" Target="../media/image59.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9711E92F-C702-4826-8265-AFB4DF4DB7B0}"/>
              </a:ext>
            </a:extLst>
          </p:cNvPr>
          <p:cNvSpPr txBox="1"/>
          <p:nvPr/>
        </p:nvSpPr>
        <p:spPr>
          <a:xfrm>
            <a:off x="0" y="1721224"/>
            <a:ext cx="12192000" cy="1707776"/>
          </a:xfrm>
          <a:prstGeom prst="rect">
            <a:avLst/>
          </a:prstGeom>
          <a:noFill/>
        </p:spPr>
        <p:txBody>
          <a:bodyPr wrap="square" rtlCol="0" anchor="b">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8800"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ワークルールを学ぼう</a:t>
            </a:r>
          </a:p>
        </p:txBody>
      </p:sp>
    </p:spTree>
    <p:extLst>
      <p:ext uri="{BB962C8B-B14F-4D97-AF65-F5344CB8AC3E}">
        <p14:creationId xmlns:p14="http://schemas.microsoft.com/office/powerpoint/2010/main" val="3546755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normAutofit/>
          </a:bodyPr>
          <a:lstStyle/>
          <a:p>
            <a:r>
              <a:rPr kumimoji="1" lang="ja-JP" altLang="en-US" sz="4800" b="1" dirty="0"/>
              <a:t>長時間労働</a:t>
            </a:r>
          </a:p>
        </p:txBody>
      </p:sp>
      <p:pic>
        <p:nvPicPr>
          <p:cNvPr id="8" name="図プレースホルダー 7"/>
          <p:cNvPicPr>
            <a:picLocks noGrp="1" noChangeAspect="1"/>
          </p:cNvPicPr>
          <p:nvPr>
            <p:ph type="pic" idx="1"/>
          </p:nvPr>
        </p:nvPicPr>
        <p:blipFill rotWithShape="1">
          <a:blip r:embed="rId2"/>
          <a:srcRect r="118" b="29821"/>
          <a:stretch/>
        </p:blipFill>
        <p:spPr>
          <a:xfrm>
            <a:off x="0" y="0"/>
            <a:ext cx="11292840" cy="5128923"/>
          </a:xfrm>
        </p:spPr>
      </p:pic>
      <p:sp>
        <p:nvSpPr>
          <p:cNvPr id="6" name="テキスト プレースホルダー 5"/>
          <p:cNvSpPr>
            <a:spLocks noGrp="1"/>
          </p:cNvSpPr>
          <p:nvPr>
            <p:ph type="body" sz="half" idx="2"/>
          </p:nvPr>
        </p:nvSpPr>
        <p:spPr/>
        <p:txBody>
          <a:bodyPr>
            <a:normAutofit/>
          </a:bodyPr>
          <a:lstStyle/>
          <a:p>
            <a:r>
              <a:rPr kumimoji="1" lang="ja-JP" altLang="en-US" sz="2400" dirty="0"/>
              <a:t>　・出勤：朝８時　退社：夜１１時　帰って寝るだけの生活</a:t>
            </a:r>
          </a:p>
        </p:txBody>
      </p:sp>
      <p:sp>
        <p:nvSpPr>
          <p:cNvPr id="2" name="テキスト ボックス 1"/>
          <p:cNvSpPr txBox="1"/>
          <p:nvPr/>
        </p:nvSpPr>
        <p:spPr>
          <a:xfrm>
            <a:off x="8867124" y="2564461"/>
            <a:ext cx="2215991" cy="2830340"/>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３６５日</a:t>
            </a:r>
            <a:endParaRPr kumimoji="1" lang="en-US" altLang="ja-JP" sz="44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死ぬまで働け！</a:t>
            </a:r>
          </a:p>
        </p:txBody>
      </p:sp>
    </p:spTree>
    <p:extLst>
      <p:ext uri="{BB962C8B-B14F-4D97-AF65-F5344CB8AC3E}">
        <p14:creationId xmlns:p14="http://schemas.microsoft.com/office/powerpoint/2010/main" val="2299078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4800" b="1" dirty="0"/>
              <a:t>長時間労働その２</a:t>
            </a:r>
          </a:p>
        </p:txBody>
      </p:sp>
      <p:pic>
        <p:nvPicPr>
          <p:cNvPr id="6" name="図プレースホルダー 5"/>
          <p:cNvPicPr>
            <a:picLocks noGrp="1" noChangeAspect="1"/>
          </p:cNvPicPr>
          <p:nvPr>
            <p:ph type="pic" idx="1"/>
          </p:nvPr>
        </p:nvPicPr>
        <p:blipFill>
          <a:blip r:embed="rId2"/>
          <a:srcRect t="15543" b="15543"/>
          <a:stretch>
            <a:fillRect/>
          </a:stretch>
        </p:blipFill>
        <p:spPr/>
      </p:pic>
      <p:sp>
        <p:nvSpPr>
          <p:cNvPr id="4" name="テキスト プレースホルダー 3"/>
          <p:cNvSpPr>
            <a:spLocks noGrp="1"/>
          </p:cNvSpPr>
          <p:nvPr>
            <p:ph type="body" sz="half" idx="2"/>
          </p:nvPr>
        </p:nvSpPr>
        <p:spPr/>
        <p:txBody>
          <a:bodyPr/>
          <a:lstStyle/>
          <a:p>
            <a:r>
              <a:rPr lang="ja-JP" altLang="en-US" sz="2400" dirty="0"/>
              <a:t>　</a:t>
            </a:r>
            <a:r>
              <a:rPr lang="en-US" altLang="ja-JP" sz="2400" dirty="0"/>
              <a:t>※</a:t>
            </a:r>
            <a:r>
              <a:rPr lang="ja-JP" altLang="en-US" sz="2400" dirty="0"/>
              <a:t>キツ</a:t>
            </a:r>
            <a:r>
              <a:rPr lang="ja-JP" altLang="en-US" sz="2400" dirty="0" err="1"/>
              <a:t>い</a:t>
            </a:r>
            <a:r>
              <a:rPr lang="ja-JP" altLang="en-US" sz="2400" dirty="0"/>
              <a:t>納期とノルマは労働者を帰してくれません</a:t>
            </a:r>
          </a:p>
          <a:p>
            <a:endParaRPr kumimoji="1" lang="ja-JP" altLang="en-US" dirty="0"/>
          </a:p>
        </p:txBody>
      </p:sp>
      <p:sp>
        <p:nvSpPr>
          <p:cNvPr id="5" name="テキスト ボックス 4"/>
          <p:cNvSpPr txBox="1"/>
          <p:nvPr/>
        </p:nvSpPr>
        <p:spPr>
          <a:xfrm>
            <a:off x="7660820" y="443884"/>
            <a:ext cx="2215991" cy="4685039"/>
          </a:xfrm>
          <a:prstGeom prst="rect">
            <a:avLst/>
          </a:prstGeom>
          <a:noFill/>
        </p:spPr>
        <p:txBody>
          <a:bodyPr vert="eaVert" wrap="square" rtlCol="0">
            <a:spAutoFit/>
          </a:bodyPr>
          <a:lstStyle/>
          <a:p>
            <a:r>
              <a:rPr kumimoji="1" lang="ja-JP" altLang="en-US" sz="4400" dirty="0">
                <a:latin typeface="ＭＳ 明朝" panose="02020609040205080304" pitchFamily="17" charset="-128"/>
                <a:ea typeface="ＭＳ 明朝" panose="02020609040205080304" pitchFamily="17" charset="-128"/>
              </a:rPr>
              <a:t>オラァ！</a:t>
            </a:r>
            <a:endParaRPr kumimoji="1" lang="en-US" altLang="ja-JP" sz="4400" dirty="0">
              <a:latin typeface="ＭＳ 明朝" panose="02020609040205080304" pitchFamily="17" charset="-128"/>
              <a:ea typeface="ＭＳ 明朝" panose="02020609040205080304" pitchFamily="17" charset="-128"/>
            </a:endParaRPr>
          </a:p>
          <a:p>
            <a:r>
              <a:rPr kumimoji="1" lang="ja-JP" altLang="en-US" sz="4400" dirty="0">
                <a:latin typeface="ＭＳ 明朝" panose="02020609040205080304" pitchFamily="17" charset="-128"/>
                <a:ea typeface="ＭＳ 明朝" panose="02020609040205080304" pitchFamily="17" charset="-128"/>
              </a:rPr>
              <a:t>月末の忙しいときに先に帰るな！</a:t>
            </a:r>
          </a:p>
        </p:txBody>
      </p:sp>
    </p:spTree>
    <p:extLst>
      <p:ext uri="{BB962C8B-B14F-4D97-AF65-F5344CB8AC3E}">
        <p14:creationId xmlns:p14="http://schemas.microsoft.com/office/powerpoint/2010/main" val="4013745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4800" b="1" dirty="0"/>
              <a:t>隠れ残業</a:t>
            </a:r>
          </a:p>
        </p:txBody>
      </p:sp>
      <p:sp>
        <p:nvSpPr>
          <p:cNvPr id="4" name="テキスト プレースホルダー 3"/>
          <p:cNvSpPr>
            <a:spLocks noGrp="1"/>
          </p:cNvSpPr>
          <p:nvPr>
            <p:ph type="body" sz="half" idx="2"/>
          </p:nvPr>
        </p:nvSpPr>
        <p:spPr/>
        <p:txBody>
          <a:bodyPr>
            <a:normAutofit/>
          </a:bodyPr>
          <a:lstStyle/>
          <a:p>
            <a:r>
              <a:rPr kumimoji="1" lang="ja-JP" altLang="en-US" sz="2400" dirty="0"/>
              <a:t>　</a:t>
            </a:r>
            <a:r>
              <a:rPr kumimoji="1" lang="en-US" altLang="ja-JP" sz="2400" dirty="0"/>
              <a:t>※</a:t>
            </a:r>
            <a:r>
              <a:rPr kumimoji="1" lang="ja-JP" altLang="en-US" sz="2400" dirty="0"/>
              <a:t>使用者には労働時間把握義務があります</a:t>
            </a:r>
          </a:p>
        </p:txBody>
      </p:sp>
      <p:pic>
        <p:nvPicPr>
          <p:cNvPr id="10" name="図プレースホルダー 9"/>
          <p:cNvPicPr>
            <a:picLocks noGrp="1" noChangeAspect="1"/>
          </p:cNvPicPr>
          <p:nvPr>
            <p:ph type="pic" idx="1"/>
          </p:nvPr>
        </p:nvPicPr>
        <p:blipFill>
          <a:blip r:embed="rId2"/>
          <a:srcRect t="16827" b="16827"/>
          <a:stretch>
            <a:fillRect/>
          </a:stretch>
        </p:blipFill>
        <p:spPr>
          <a:xfrm>
            <a:off x="0" y="0"/>
            <a:ext cx="11292840" cy="5128923"/>
          </a:xfrm>
        </p:spPr>
      </p:pic>
      <p:sp>
        <p:nvSpPr>
          <p:cNvPr id="12" name="テキスト ボックス 11"/>
          <p:cNvSpPr txBox="1"/>
          <p:nvPr/>
        </p:nvSpPr>
        <p:spPr>
          <a:xfrm>
            <a:off x="9625864" y="399495"/>
            <a:ext cx="800219" cy="2689934"/>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残業？</a:t>
            </a:r>
          </a:p>
        </p:txBody>
      </p:sp>
      <p:sp>
        <p:nvSpPr>
          <p:cNvPr id="13" name="テキスト ボックス 12"/>
          <p:cNvSpPr txBox="1"/>
          <p:nvPr/>
        </p:nvSpPr>
        <p:spPr>
          <a:xfrm>
            <a:off x="1199232" y="2423862"/>
            <a:ext cx="1661993" cy="2769499"/>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8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証拠でも</a:t>
            </a:r>
            <a:endParaRPr kumimoji="1" lang="en-US" altLang="ja-JP" sz="48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8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あんの？</a:t>
            </a:r>
          </a:p>
        </p:txBody>
      </p:sp>
    </p:spTree>
    <p:extLst>
      <p:ext uri="{BB962C8B-B14F-4D97-AF65-F5344CB8AC3E}">
        <p14:creationId xmlns:p14="http://schemas.microsoft.com/office/powerpoint/2010/main" val="4063232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4800" b="1" dirty="0"/>
              <a:t>固定残業代（定額残業代）</a:t>
            </a:r>
          </a:p>
        </p:txBody>
      </p:sp>
      <p:pic>
        <p:nvPicPr>
          <p:cNvPr id="8" name="図プレースホルダー 7"/>
          <p:cNvPicPr>
            <a:picLocks noGrp="1" noChangeAspect="1"/>
          </p:cNvPicPr>
          <p:nvPr>
            <p:ph type="pic" idx="1"/>
          </p:nvPr>
        </p:nvPicPr>
        <p:blipFill>
          <a:blip r:embed="rId2"/>
          <a:srcRect t="12569" b="12569"/>
          <a:stretch>
            <a:fillRect/>
          </a:stretch>
        </p:blipFill>
        <p:spPr/>
      </p:pic>
      <p:sp>
        <p:nvSpPr>
          <p:cNvPr id="4" name="テキスト プレースホルダー 3"/>
          <p:cNvSpPr>
            <a:spLocks noGrp="1"/>
          </p:cNvSpPr>
          <p:nvPr>
            <p:ph type="body" sz="half" idx="2"/>
          </p:nvPr>
        </p:nvSpPr>
        <p:spPr/>
        <p:txBody>
          <a:bodyPr>
            <a:normAutofit/>
          </a:bodyPr>
          <a:lstStyle/>
          <a:p>
            <a:r>
              <a:rPr kumimoji="1" lang="ja-JP" altLang="en-US" sz="2400" dirty="0"/>
              <a:t>　・残業代請求対策制度と化した闇の深い制度</a:t>
            </a:r>
          </a:p>
        </p:txBody>
      </p:sp>
      <p:sp>
        <p:nvSpPr>
          <p:cNvPr id="9" name="テキスト ボックス 8"/>
          <p:cNvSpPr txBox="1"/>
          <p:nvPr/>
        </p:nvSpPr>
        <p:spPr>
          <a:xfrm>
            <a:off x="8343100" y="28787"/>
            <a:ext cx="2400657" cy="3826276"/>
          </a:xfrm>
          <a:prstGeom prst="rect">
            <a:avLst/>
          </a:prstGeom>
          <a:noFill/>
        </p:spPr>
        <p:txBody>
          <a:bodyPr vert="eaVert" wrap="square" rtlCol="0">
            <a:spAutoFit/>
          </a:bodyPr>
          <a:lstStyle/>
          <a:p>
            <a:r>
              <a:rPr kumimoji="1" lang="ja-JP" altLang="en-US" sz="3600" dirty="0">
                <a:latin typeface="ＭＳ 明朝" panose="02020609040205080304" pitchFamily="17" charset="-128"/>
                <a:ea typeface="ＭＳ 明朝" panose="02020609040205080304" pitchFamily="17" charset="-128"/>
              </a:rPr>
              <a:t>残業代？</a:t>
            </a:r>
            <a:endParaRPr kumimoji="1" lang="en-US" altLang="ja-JP" sz="3600" dirty="0">
              <a:latin typeface="ＭＳ 明朝" panose="02020609040205080304" pitchFamily="17" charset="-128"/>
              <a:ea typeface="ＭＳ 明朝" panose="02020609040205080304" pitchFamily="17" charset="-128"/>
            </a:endParaRPr>
          </a:p>
          <a:p>
            <a:r>
              <a:rPr kumimoji="1" lang="ja-JP" altLang="en-US" sz="3600" dirty="0">
                <a:latin typeface="ＭＳ 明朝" panose="02020609040205080304" pitchFamily="17" charset="-128"/>
                <a:ea typeface="ＭＳ 明朝" panose="02020609040205080304" pitchFamily="17" charset="-128"/>
              </a:rPr>
              <a:t>定額で払ってるじゃん？</a:t>
            </a:r>
            <a:endParaRPr kumimoji="1" lang="en-US" altLang="ja-JP" sz="3600" dirty="0">
              <a:latin typeface="ＭＳ 明朝" panose="02020609040205080304" pitchFamily="17" charset="-128"/>
              <a:ea typeface="ＭＳ 明朝" panose="02020609040205080304" pitchFamily="17" charset="-128"/>
            </a:endParaRPr>
          </a:p>
          <a:p>
            <a:r>
              <a:rPr kumimoji="1" lang="ja-JP" altLang="en-US" sz="3600" dirty="0">
                <a:latin typeface="ＭＳ 明朝" panose="02020609040205080304" pitchFamily="17" charset="-128"/>
                <a:ea typeface="ＭＳ 明朝" panose="02020609040205080304" pitchFamily="17" charset="-128"/>
              </a:rPr>
              <a:t>給与明細見なよ</a:t>
            </a:r>
          </a:p>
        </p:txBody>
      </p:sp>
    </p:spTree>
    <p:extLst>
      <p:ext uri="{BB962C8B-B14F-4D97-AF65-F5344CB8AC3E}">
        <p14:creationId xmlns:p14="http://schemas.microsoft.com/office/powerpoint/2010/main" val="3093622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4800" b="1" dirty="0"/>
              <a:t>パワーハラスメント（パワハラ</a:t>
            </a:r>
            <a:r>
              <a:rPr lang="ja-JP" altLang="en-US" sz="4800" b="1" dirty="0"/>
              <a:t>）</a:t>
            </a:r>
            <a:endParaRPr kumimoji="1" lang="ja-JP" altLang="en-US" sz="4800" b="1" dirty="0"/>
          </a:p>
        </p:txBody>
      </p:sp>
      <p:pic>
        <p:nvPicPr>
          <p:cNvPr id="6" name="図プレースホルダー 5"/>
          <p:cNvPicPr>
            <a:picLocks noGrp="1" noChangeAspect="1"/>
          </p:cNvPicPr>
          <p:nvPr>
            <p:ph type="pic" idx="1"/>
          </p:nvPr>
        </p:nvPicPr>
        <p:blipFill>
          <a:blip r:embed="rId2"/>
          <a:srcRect t="19356" b="19356"/>
          <a:stretch>
            <a:fillRect/>
          </a:stretch>
        </p:blipFill>
        <p:spPr/>
      </p:pic>
      <p:sp>
        <p:nvSpPr>
          <p:cNvPr id="4" name="テキスト プレースホルダー 3"/>
          <p:cNvSpPr>
            <a:spLocks noGrp="1"/>
          </p:cNvSpPr>
          <p:nvPr>
            <p:ph type="body" sz="half" idx="2"/>
          </p:nvPr>
        </p:nvSpPr>
        <p:spPr/>
        <p:txBody>
          <a:bodyPr/>
          <a:lstStyle/>
          <a:p>
            <a:r>
              <a:rPr kumimoji="1" lang="ja-JP" altLang="en-US" dirty="0"/>
              <a:t>　</a:t>
            </a:r>
            <a:r>
              <a:rPr kumimoji="1" lang="ja-JP" altLang="en-US" sz="2400" dirty="0"/>
              <a:t>・労働者を精神的に追い詰める</a:t>
            </a:r>
            <a:r>
              <a:rPr lang="ja-JP" altLang="en-US" sz="2400" dirty="0"/>
              <a:t>暴言・人格攻撃</a:t>
            </a:r>
            <a:endParaRPr kumimoji="1" lang="ja-JP" altLang="en-US" dirty="0"/>
          </a:p>
        </p:txBody>
      </p:sp>
      <p:sp>
        <p:nvSpPr>
          <p:cNvPr id="3" name="テキスト ボックス 2"/>
          <p:cNvSpPr txBox="1"/>
          <p:nvPr/>
        </p:nvSpPr>
        <p:spPr>
          <a:xfrm>
            <a:off x="481055" y="2820664"/>
            <a:ext cx="2031325" cy="2320358"/>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学校で何を学んできたんだ</a:t>
            </a:r>
          </a:p>
        </p:txBody>
      </p:sp>
      <p:sp>
        <p:nvSpPr>
          <p:cNvPr id="5" name="テキスト ボックス 4"/>
          <p:cNvSpPr txBox="1"/>
          <p:nvPr/>
        </p:nvSpPr>
        <p:spPr>
          <a:xfrm>
            <a:off x="8341925" y="-12099"/>
            <a:ext cx="1415772" cy="3211675"/>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無能すぎて</a:t>
            </a:r>
            <a:endParaRPr kumimoji="1" lang="en-US" altLang="ja-JP"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言葉が出ねー</a:t>
            </a:r>
          </a:p>
        </p:txBody>
      </p:sp>
    </p:spTree>
    <p:extLst>
      <p:ext uri="{BB962C8B-B14F-4D97-AF65-F5344CB8AC3E}">
        <p14:creationId xmlns:p14="http://schemas.microsoft.com/office/powerpoint/2010/main" val="24661010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4800" b="1" dirty="0"/>
              <a:t>罰金・損害賠償</a:t>
            </a:r>
          </a:p>
        </p:txBody>
      </p:sp>
      <p:sp>
        <p:nvSpPr>
          <p:cNvPr id="10" name="テキスト プレースホルダー 9"/>
          <p:cNvSpPr>
            <a:spLocks noGrp="1"/>
          </p:cNvSpPr>
          <p:nvPr>
            <p:ph type="body" sz="half" idx="2"/>
          </p:nvPr>
        </p:nvSpPr>
        <p:spPr/>
        <p:txBody>
          <a:bodyPr>
            <a:normAutofit/>
          </a:bodyPr>
          <a:lstStyle/>
          <a:p>
            <a:r>
              <a:rPr kumimoji="1" lang="ja-JP" altLang="en-US" sz="2400" dirty="0"/>
              <a:t>　「会社の利益は会社のもの、お前のミスはお前の負担」</a:t>
            </a:r>
          </a:p>
        </p:txBody>
      </p:sp>
      <p:sp>
        <p:nvSpPr>
          <p:cNvPr id="5" name="テキスト ボックス 4"/>
          <p:cNvSpPr txBox="1"/>
          <p:nvPr/>
        </p:nvSpPr>
        <p:spPr>
          <a:xfrm>
            <a:off x="9479483" y="1"/>
            <a:ext cx="1661993" cy="1819922"/>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売上の</a:t>
            </a:r>
            <a:endParaRPr kumimoji="1" lang="en-US" altLang="ja-JP" sz="32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数字合わないね</a:t>
            </a:r>
            <a:endParaRPr kumimoji="1" lang="ja-JP" altLang="en-US" sz="1600" b="0" i="0" u="none" strike="noStrike" kern="1200" cap="none" spc="0" normalizeH="0" baseline="0" noProof="0" dirty="0">
              <a:ln>
                <a:noFill/>
              </a:ln>
              <a:solidFill>
                <a:srgbClr val="000000"/>
              </a:solidFill>
              <a:effectLst/>
              <a:uLnTx/>
              <a:uFillTx/>
              <a:latin typeface="Century Schoolbook" panose="02040604050505020304"/>
              <a:ea typeface="ＭＳ ゴシック" panose="020B0609070205080204" pitchFamily="49" charset="-128"/>
              <a:cs typeface="+mn-cs"/>
            </a:endParaRPr>
          </a:p>
        </p:txBody>
      </p:sp>
      <p:sp>
        <p:nvSpPr>
          <p:cNvPr id="7" name="テキスト ボックス 6"/>
          <p:cNvSpPr txBox="1"/>
          <p:nvPr/>
        </p:nvSpPr>
        <p:spPr>
          <a:xfrm>
            <a:off x="1096609" y="2281562"/>
            <a:ext cx="1415772" cy="2672178"/>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どう責任</a:t>
            </a:r>
            <a:r>
              <a:rPr kumimoji="1" lang="ja-JP" altLang="en-US" sz="4000" b="0" i="0" u="none" strike="noStrike" kern="1200" cap="none" spc="0" normalizeH="0" baseline="0" noProof="0" dirty="0" err="1">
                <a:ln>
                  <a:noFill/>
                </a:ln>
                <a:solidFill>
                  <a:srgbClr val="000000"/>
                </a:solidFill>
                <a:effectLst/>
                <a:uLnTx/>
                <a:uFillTx/>
                <a:latin typeface="ＭＳ 明朝" panose="02020609040205080304" pitchFamily="17" charset="-128"/>
                <a:ea typeface="ＭＳ 明朝" panose="02020609040205080304" pitchFamily="17" charset="-128"/>
                <a:cs typeface="+mn-cs"/>
              </a:rPr>
              <a:t>とんの</a:t>
            </a:r>
            <a:r>
              <a:rPr kumimoji="1" lang="ja-JP" altLang="en-US"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a:t>
            </a:r>
            <a:endParaRPr kumimoji="1" lang="ja-JP" altLang="en-US" sz="2000" b="0" i="0" u="none" strike="noStrike" kern="1200" cap="none" spc="0" normalizeH="0" baseline="0" noProof="0" dirty="0">
              <a:ln>
                <a:noFill/>
              </a:ln>
              <a:solidFill>
                <a:srgbClr val="000000"/>
              </a:solidFill>
              <a:effectLst/>
              <a:uLnTx/>
              <a:uFillTx/>
              <a:latin typeface="Century Schoolbook" panose="02040604050505020304"/>
              <a:ea typeface="ＭＳ ゴシック" panose="020B0609070205080204" pitchFamily="49" charset="-128"/>
              <a:cs typeface="+mn-cs"/>
            </a:endParaRPr>
          </a:p>
        </p:txBody>
      </p:sp>
      <p:pic>
        <p:nvPicPr>
          <p:cNvPr id="9" name="図プレースホルダー 8"/>
          <p:cNvPicPr>
            <a:picLocks noGrp="1" noChangeAspect="1"/>
          </p:cNvPicPr>
          <p:nvPr>
            <p:ph type="pic" idx="1"/>
          </p:nvPr>
        </p:nvPicPr>
        <p:blipFill>
          <a:blip r:embed="rId2"/>
          <a:srcRect t="12375" b="12375"/>
          <a:stretch>
            <a:fillRect/>
          </a:stretch>
        </p:blipFill>
        <p:spPr/>
      </p:pic>
      <p:sp>
        <p:nvSpPr>
          <p:cNvPr id="11" name="テキスト ボックス 10"/>
          <p:cNvSpPr txBox="1"/>
          <p:nvPr/>
        </p:nvSpPr>
        <p:spPr>
          <a:xfrm>
            <a:off x="9328119" y="27818"/>
            <a:ext cx="1292662" cy="1920982"/>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合わないんだなー</a:t>
            </a:r>
          </a:p>
        </p:txBody>
      </p:sp>
      <p:sp>
        <p:nvSpPr>
          <p:cNvPr id="12" name="テキスト ボックス 11"/>
          <p:cNvSpPr txBox="1"/>
          <p:nvPr/>
        </p:nvSpPr>
        <p:spPr>
          <a:xfrm>
            <a:off x="5396225" y="3835597"/>
            <a:ext cx="1169551" cy="1560026"/>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売上の数字</a:t>
            </a:r>
            <a:r>
              <a:rPr kumimoji="1" lang="en-US" altLang="ja-JP" sz="32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a:t>
            </a:r>
            <a:endParaRPr kumimoji="1" lang="ja-JP" altLang="en-US" sz="32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endParaRPr>
          </a:p>
        </p:txBody>
      </p:sp>
      <p:sp>
        <p:nvSpPr>
          <p:cNvPr id="13" name="テキスト ボックス 12"/>
          <p:cNvSpPr txBox="1"/>
          <p:nvPr/>
        </p:nvSpPr>
        <p:spPr>
          <a:xfrm>
            <a:off x="3171491" y="172809"/>
            <a:ext cx="1661993" cy="249534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給料から</a:t>
            </a:r>
            <a:endParaRPr kumimoji="1" lang="en-US" altLang="ja-JP" sz="32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引いとく</a:t>
            </a:r>
            <a:endParaRPr kumimoji="1" lang="en-US" altLang="ja-JP" sz="32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から♪</a:t>
            </a:r>
          </a:p>
        </p:txBody>
      </p:sp>
    </p:spTree>
    <p:extLst>
      <p:ext uri="{BB962C8B-B14F-4D97-AF65-F5344CB8AC3E}">
        <p14:creationId xmlns:p14="http://schemas.microsoft.com/office/powerpoint/2010/main" val="7742121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4800" b="1" dirty="0"/>
              <a:t>理不尽解雇</a:t>
            </a:r>
          </a:p>
        </p:txBody>
      </p:sp>
      <p:sp>
        <p:nvSpPr>
          <p:cNvPr id="4" name="テキスト プレースホルダー 3"/>
          <p:cNvSpPr>
            <a:spLocks noGrp="1"/>
          </p:cNvSpPr>
          <p:nvPr>
            <p:ph type="body" sz="half" idx="2"/>
          </p:nvPr>
        </p:nvSpPr>
        <p:spPr/>
        <p:txBody>
          <a:bodyPr>
            <a:normAutofit/>
          </a:bodyPr>
          <a:lstStyle/>
          <a:p>
            <a:r>
              <a:rPr kumimoji="1" lang="ja-JP" altLang="en-US" sz="2400" dirty="0"/>
              <a:t>　</a:t>
            </a:r>
            <a:r>
              <a:rPr lang="en-US" altLang="ja-JP" sz="2400" dirty="0"/>
              <a:t>※</a:t>
            </a:r>
            <a:r>
              <a:rPr lang="ja-JP" altLang="en-US" sz="2400" dirty="0"/>
              <a:t>解雇には合理的な理由が必要です</a:t>
            </a:r>
            <a:endParaRPr kumimoji="1" lang="ja-JP" altLang="en-US" sz="2400" dirty="0"/>
          </a:p>
        </p:txBody>
      </p:sp>
      <p:sp>
        <p:nvSpPr>
          <p:cNvPr id="7" name="テキスト ボックス 6"/>
          <p:cNvSpPr txBox="1"/>
          <p:nvPr/>
        </p:nvSpPr>
        <p:spPr>
          <a:xfrm>
            <a:off x="8053708" y="207408"/>
            <a:ext cx="2031325" cy="2689934"/>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君にはこの会社は向いてないよ</a:t>
            </a:r>
          </a:p>
        </p:txBody>
      </p:sp>
      <p:sp>
        <p:nvSpPr>
          <p:cNvPr id="9" name="テキスト ボックス 8"/>
          <p:cNvSpPr txBox="1"/>
          <p:nvPr/>
        </p:nvSpPr>
        <p:spPr>
          <a:xfrm>
            <a:off x="276870" y="2897342"/>
            <a:ext cx="2031325" cy="2390313"/>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この退職届にサインを</a:t>
            </a:r>
          </a:p>
        </p:txBody>
      </p:sp>
      <p:sp>
        <p:nvSpPr>
          <p:cNvPr id="15" name="テキスト ボックス 14"/>
          <p:cNvSpPr txBox="1"/>
          <p:nvPr/>
        </p:nvSpPr>
        <p:spPr>
          <a:xfrm>
            <a:off x="8982527" y="78531"/>
            <a:ext cx="1477328" cy="1794291"/>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明日から来なくていいよ</a:t>
            </a:r>
          </a:p>
        </p:txBody>
      </p:sp>
      <p:sp>
        <p:nvSpPr>
          <p:cNvPr id="16" name="テキスト ボックス 15"/>
          <p:cNvSpPr txBox="1"/>
          <p:nvPr/>
        </p:nvSpPr>
        <p:spPr>
          <a:xfrm>
            <a:off x="153759" y="3334632"/>
            <a:ext cx="2154436" cy="1794291"/>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うちのイメージと合わないんだなー</a:t>
            </a:r>
          </a:p>
        </p:txBody>
      </p:sp>
      <p:pic>
        <p:nvPicPr>
          <p:cNvPr id="20" name="図プレースホルダー 19"/>
          <p:cNvPicPr>
            <a:picLocks noGrp="1" noChangeAspect="1"/>
          </p:cNvPicPr>
          <p:nvPr>
            <p:ph type="pic" idx="1"/>
          </p:nvPr>
        </p:nvPicPr>
        <p:blipFill>
          <a:blip r:embed="rId2"/>
          <a:srcRect t="15748" b="15748"/>
          <a:stretch>
            <a:fillRect/>
          </a:stretch>
        </p:blipFill>
        <p:spPr>
          <a:xfrm>
            <a:off x="0" y="0"/>
            <a:ext cx="11292840" cy="5128923"/>
          </a:xfrm>
        </p:spPr>
      </p:pic>
      <p:sp>
        <p:nvSpPr>
          <p:cNvPr id="21" name="テキスト ボックス 20"/>
          <p:cNvSpPr txBox="1"/>
          <p:nvPr/>
        </p:nvSpPr>
        <p:spPr>
          <a:xfrm>
            <a:off x="8973439" y="59964"/>
            <a:ext cx="1846659" cy="3204467"/>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前々から性格が合わないと思ってたんだ</a:t>
            </a:r>
          </a:p>
        </p:txBody>
      </p:sp>
      <p:sp>
        <p:nvSpPr>
          <p:cNvPr id="22" name="テキスト ボックス 21"/>
          <p:cNvSpPr txBox="1"/>
          <p:nvPr/>
        </p:nvSpPr>
        <p:spPr>
          <a:xfrm>
            <a:off x="369202" y="3237602"/>
            <a:ext cx="1846659" cy="2020198"/>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明日から来なくていいよ</a:t>
            </a:r>
          </a:p>
        </p:txBody>
      </p:sp>
    </p:spTree>
    <p:extLst>
      <p:ext uri="{BB962C8B-B14F-4D97-AF65-F5344CB8AC3E}">
        <p14:creationId xmlns:p14="http://schemas.microsoft.com/office/powerpoint/2010/main" val="24387505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4800" b="1" dirty="0"/>
              <a:t>退職勧奨・退職強要</a:t>
            </a:r>
          </a:p>
        </p:txBody>
      </p:sp>
      <p:pic>
        <p:nvPicPr>
          <p:cNvPr id="6" name="図プレースホルダー 5"/>
          <p:cNvPicPr>
            <a:picLocks noGrp="1" noChangeAspect="1"/>
          </p:cNvPicPr>
          <p:nvPr>
            <p:ph type="pic" idx="1"/>
          </p:nvPr>
        </p:nvPicPr>
        <p:blipFill>
          <a:blip r:embed="rId2"/>
          <a:srcRect t="14669" b="14669"/>
          <a:stretch>
            <a:fillRect/>
          </a:stretch>
        </p:blipFill>
        <p:spPr/>
      </p:pic>
      <p:sp>
        <p:nvSpPr>
          <p:cNvPr id="4" name="テキスト プレースホルダー 3"/>
          <p:cNvSpPr>
            <a:spLocks noGrp="1"/>
          </p:cNvSpPr>
          <p:nvPr>
            <p:ph type="body" sz="half" idx="2"/>
          </p:nvPr>
        </p:nvSpPr>
        <p:spPr/>
        <p:txBody>
          <a:bodyPr>
            <a:normAutofit/>
          </a:bodyPr>
          <a:lstStyle/>
          <a:p>
            <a:r>
              <a:rPr kumimoji="1" lang="ja-JP" altLang="en-US" sz="2400" dirty="0"/>
              <a:t>　・解雇せずともあの手この手で</a:t>
            </a:r>
            <a:r>
              <a:rPr lang="ja-JP" altLang="en-US" sz="2400" dirty="0"/>
              <a:t>辞めさせる</a:t>
            </a:r>
            <a:endParaRPr kumimoji="1" lang="ja-JP" altLang="en-US" sz="2400" dirty="0"/>
          </a:p>
        </p:txBody>
      </p:sp>
      <p:sp>
        <p:nvSpPr>
          <p:cNvPr id="7" name="テキスト ボックス 6"/>
          <p:cNvSpPr txBox="1"/>
          <p:nvPr/>
        </p:nvSpPr>
        <p:spPr>
          <a:xfrm>
            <a:off x="8053708" y="207408"/>
            <a:ext cx="2031325" cy="2689934"/>
          </a:xfrm>
          <a:prstGeom prst="rect">
            <a:avLst/>
          </a:prstGeom>
          <a:noFill/>
        </p:spPr>
        <p:txBody>
          <a:bodyPr vert="eaVert" wrap="square" rtlCol="0">
            <a:spAutoFit/>
          </a:bodyPr>
          <a:lstStyle/>
          <a:p>
            <a:r>
              <a:rPr kumimoji="1" lang="ja-JP" altLang="en-US" sz="4000" dirty="0">
                <a:latin typeface="ＭＳ 明朝" panose="02020609040205080304" pitchFamily="17" charset="-128"/>
                <a:ea typeface="ＭＳ 明朝" panose="02020609040205080304" pitchFamily="17" charset="-128"/>
              </a:rPr>
              <a:t>君にはこの会社は向いてないよ</a:t>
            </a:r>
          </a:p>
        </p:txBody>
      </p:sp>
      <p:sp>
        <p:nvSpPr>
          <p:cNvPr id="9" name="テキスト ボックス 8"/>
          <p:cNvSpPr txBox="1"/>
          <p:nvPr/>
        </p:nvSpPr>
        <p:spPr>
          <a:xfrm>
            <a:off x="276870" y="2897342"/>
            <a:ext cx="2031325" cy="2390313"/>
          </a:xfrm>
          <a:prstGeom prst="rect">
            <a:avLst/>
          </a:prstGeom>
          <a:noFill/>
        </p:spPr>
        <p:txBody>
          <a:bodyPr vert="eaVert" wrap="square" rtlCol="0">
            <a:spAutoFit/>
          </a:bodyPr>
          <a:lstStyle/>
          <a:p>
            <a:r>
              <a:rPr kumimoji="1" lang="ja-JP" altLang="en-US" sz="4000" dirty="0">
                <a:latin typeface="ＭＳ 明朝" panose="02020609040205080304" pitchFamily="17" charset="-128"/>
                <a:ea typeface="ＭＳ 明朝" panose="02020609040205080304" pitchFamily="17" charset="-128"/>
              </a:rPr>
              <a:t>この退職届にサインを</a:t>
            </a:r>
          </a:p>
        </p:txBody>
      </p:sp>
    </p:spTree>
    <p:extLst>
      <p:ext uri="{BB962C8B-B14F-4D97-AF65-F5344CB8AC3E}">
        <p14:creationId xmlns:p14="http://schemas.microsoft.com/office/powerpoint/2010/main" val="1957953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sz="4800" b="1" dirty="0"/>
              <a:t>辞められない</a:t>
            </a:r>
          </a:p>
        </p:txBody>
      </p:sp>
      <p:sp>
        <p:nvSpPr>
          <p:cNvPr id="4" name="テキスト プレースホルダー 3"/>
          <p:cNvSpPr>
            <a:spLocks noGrp="1"/>
          </p:cNvSpPr>
          <p:nvPr>
            <p:ph type="body" sz="half" idx="2"/>
          </p:nvPr>
        </p:nvSpPr>
        <p:spPr/>
        <p:txBody>
          <a:bodyPr>
            <a:normAutofit/>
          </a:bodyPr>
          <a:lstStyle/>
          <a:p>
            <a:r>
              <a:rPr kumimoji="1" lang="ja-JP" altLang="en-US" dirty="0"/>
              <a:t>　</a:t>
            </a:r>
            <a:r>
              <a:rPr kumimoji="1" lang="ja-JP" altLang="en-US" sz="2400" dirty="0"/>
              <a:t>・脱出も許さないのがブラック企業</a:t>
            </a:r>
            <a:endParaRPr kumimoji="1" lang="ja-JP" altLang="en-US" dirty="0"/>
          </a:p>
        </p:txBody>
      </p:sp>
      <p:pic>
        <p:nvPicPr>
          <p:cNvPr id="10" name="図プレースホルダー 9"/>
          <p:cNvPicPr>
            <a:picLocks noGrp="1" noChangeAspect="1"/>
          </p:cNvPicPr>
          <p:nvPr>
            <p:ph type="pic" idx="1"/>
          </p:nvPr>
        </p:nvPicPr>
        <p:blipFill>
          <a:blip r:embed="rId2"/>
          <a:srcRect t="7729" b="7729"/>
          <a:stretch>
            <a:fillRect/>
          </a:stretch>
        </p:blipFill>
        <p:spPr/>
      </p:pic>
      <p:sp>
        <p:nvSpPr>
          <p:cNvPr id="7" name="テキスト ボックス 6"/>
          <p:cNvSpPr txBox="1"/>
          <p:nvPr/>
        </p:nvSpPr>
        <p:spPr>
          <a:xfrm>
            <a:off x="413080" y="2564461"/>
            <a:ext cx="2400657" cy="2518888"/>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今辞めるなら損害賠償を請求する</a:t>
            </a:r>
            <a:endParaRPr kumimoji="1" lang="ja-JP" altLang="en-US" sz="1800" b="0" i="0" u="none" strike="noStrike" kern="1200" cap="none" spc="0" normalizeH="0" baseline="0" noProof="0" dirty="0">
              <a:ln>
                <a:noFill/>
              </a:ln>
              <a:solidFill>
                <a:srgbClr val="000000"/>
              </a:solidFill>
              <a:effectLst/>
              <a:uLnTx/>
              <a:uFillTx/>
              <a:latin typeface="Century Schoolbook" panose="02040604050505020304"/>
              <a:ea typeface="ＭＳ ゴシック" panose="020B0609070205080204" pitchFamily="49" charset="-128"/>
              <a:cs typeface="+mn-cs"/>
            </a:endParaRPr>
          </a:p>
        </p:txBody>
      </p:sp>
      <p:sp>
        <p:nvSpPr>
          <p:cNvPr id="3" name="テキスト ボックス 2"/>
          <p:cNvSpPr txBox="1"/>
          <p:nvPr/>
        </p:nvSpPr>
        <p:spPr>
          <a:xfrm>
            <a:off x="9288788" y="0"/>
            <a:ext cx="1723549" cy="3187439"/>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辞める</a:t>
            </a:r>
            <a:endParaRPr kumimoji="1" lang="en-US" altLang="ja-JP"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だとぉ？</a:t>
            </a:r>
            <a:endParaRPr kumimoji="1" lang="en-US" altLang="ja-JP"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2000" b="0" i="0" u="none" strike="noStrike" kern="1200" cap="none" spc="0" normalizeH="0" baseline="0" noProof="0" dirty="0">
              <a:ln>
                <a:noFill/>
              </a:ln>
              <a:solidFill>
                <a:srgbClr val="000000"/>
              </a:solidFill>
              <a:effectLst/>
              <a:uLnTx/>
              <a:uFillTx/>
              <a:latin typeface="Century Schoolbook" panose="02040604050505020304"/>
              <a:ea typeface="ＭＳ ゴシック" panose="020B0609070205080204" pitchFamily="49" charset="-128"/>
              <a:cs typeface="+mn-cs"/>
            </a:endParaRPr>
          </a:p>
        </p:txBody>
      </p:sp>
    </p:spTree>
    <p:extLst>
      <p:ext uri="{BB962C8B-B14F-4D97-AF65-F5344CB8AC3E}">
        <p14:creationId xmlns:p14="http://schemas.microsoft.com/office/powerpoint/2010/main" val="2296082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normAutofit/>
          </a:bodyPr>
          <a:lstStyle/>
          <a:p>
            <a:r>
              <a:rPr kumimoji="1" lang="ja-JP" altLang="en-US" sz="4800" b="1" dirty="0"/>
              <a:t>大量離職</a:t>
            </a:r>
          </a:p>
        </p:txBody>
      </p:sp>
      <p:sp>
        <p:nvSpPr>
          <p:cNvPr id="6" name="テキスト プレースホルダー 5"/>
          <p:cNvSpPr>
            <a:spLocks noGrp="1"/>
          </p:cNvSpPr>
          <p:nvPr>
            <p:ph type="body" sz="half" idx="2"/>
          </p:nvPr>
        </p:nvSpPr>
        <p:spPr/>
        <p:txBody>
          <a:bodyPr>
            <a:normAutofit/>
          </a:bodyPr>
          <a:lstStyle/>
          <a:p>
            <a:r>
              <a:rPr kumimoji="1" lang="ja-JP" altLang="en-US" sz="2400" dirty="0"/>
              <a:t>　・病んでいき、退職していく同僚達</a:t>
            </a:r>
            <a:r>
              <a:rPr kumimoji="1" lang="en-US" altLang="ja-JP" sz="2400" dirty="0"/>
              <a:t>…</a:t>
            </a:r>
            <a:endParaRPr kumimoji="1" lang="ja-JP" altLang="en-US" sz="2400" dirty="0"/>
          </a:p>
        </p:txBody>
      </p:sp>
      <p:pic>
        <p:nvPicPr>
          <p:cNvPr id="7" name="図プレースホルダー 6"/>
          <p:cNvPicPr>
            <a:picLocks noGrp="1" noChangeAspect="1"/>
          </p:cNvPicPr>
          <p:nvPr>
            <p:ph type="pic" idx="1"/>
          </p:nvPr>
        </p:nvPicPr>
        <p:blipFill>
          <a:blip r:embed="rId2"/>
          <a:srcRect t="16914" b="16914"/>
          <a:stretch>
            <a:fillRect/>
          </a:stretch>
        </p:blipFill>
        <p:spPr/>
      </p:pic>
    </p:spTree>
    <p:extLst>
      <p:ext uri="{BB962C8B-B14F-4D97-AF65-F5344CB8AC3E}">
        <p14:creationId xmlns:p14="http://schemas.microsoft.com/office/powerpoint/2010/main" val="2168691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D0B1DD61-4112-4AF9-9A96-7D5C5406F5AD}"/>
              </a:ext>
            </a:extLst>
          </p:cNvPr>
          <p:cNvSpPr>
            <a:spLocks noGrp="1"/>
          </p:cNvSpPr>
          <p:nvPr>
            <p:ph type="title"/>
          </p:nvPr>
        </p:nvSpPr>
        <p:spPr/>
        <p:txBody>
          <a:bodyPr/>
          <a:lstStyle/>
          <a:p>
            <a:r>
              <a:rPr lang="ja-JP" altLang="en-US" dirty="0"/>
              <a:t>“過労死”とは</a:t>
            </a:r>
            <a:endParaRPr kumimoji="1" lang="ja-JP" altLang="en-US" dirty="0"/>
          </a:p>
        </p:txBody>
      </p:sp>
      <p:sp>
        <p:nvSpPr>
          <p:cNvPr id="5" name="コンテンツ プレースホルダー 4">
            <a:extLst>
              <a:ext uri="{FF2B5EF4-FFF2-40B4-BE49-F238E27FC236}">
                <a16:creationId xmlns:a16="http://schemas.microsoft.com/office/drawing/2014/main" id="{5259B8BA-88D2-4E14-902F-059B395BA51B}"/>
              </a:ext>
            </a:extLst>
          </p:cNvPr>
          <p:cNvSpPr>
            <a:spLocks noGrp="1"/>
          </p:cNvSpPr>
          <p:nvPr>
            <p:ph idx="1"/>
          </p:nvPr>
        </p:nvSpPr>
        <p:spPr/>
        <p:txBody>
          <a:bodyPr>
            <a:normAutofit/>
          </a:bodyPr>
          <a:lstStyle/>
          <a:p>
            <a:r>
              <a:rPr lang="ja-JP" altLang="en-US" sz="4800" u="sng" dirty="0"/>
              <a:t>働き過ぎ</a:t>
            </a:r>
            <a:r>
              <a:rPr lang="ja-JP" altLang="en-US" sz="4800" dirty="0"/>
              <a:t>や</a:t>
            </a:r>
            <a:r>
              <a:rPr lang="ja-JP" altLang="en-US" sz="4800" u="sng" dirty="0"/>
              <a:t>仕事のストレス</a:t>
            </a:r>
            <a:r>
              <a:rPr lang="ja-JP" altLang="en-US" sz="4800" dirty="0"/>
              <a:t>によって脳・心臓疾患（脳・心臓の病気）や精神障害（心の病気）になり、命を落とすことがあります。これを</a:t>
            </a:r>
            <a:r>
              <a:rPr lang="ja-JP" altLang="en-US" sz="4800" b="1" dirty="0">
                <a:solidFill>
                  <a:srgbClr val="FFC000"/>
                </a:solidFill>
              </a:rPr>
              <a:t>“過労死”</a:t>
            </a:r>
            <a:r>
              <a:rPr lang="ja-JP" altLang="en-US" sz="4800" dirty="0"/>
              <a:t>といいます。</a:t>
            </a:r>
            <a:endParaRPr kumimoji="1" lang="ja-JP" altLang="en-US" sz="4800" dirty="0"/>
          </a:p>
        </p:txBody>
      </p:sp>
      <p:sp>
        <p:nvSpPr>
          <p:cNvPr id="2" name="矢印: 下 1">
            <a:extLst>
              <a:ext uri="{FF2B5EF4-FFF2-40B4-BE49-F238E27FC236}">
                <a16:creationId xmlns:a16="http://schemas.microsoft.com/office/drawing/2014/main" id="{9F5D7D49-852F-4E36-A297-0EE0D642C566}"/>
              </a:ext>
            </a:extLst>
          </p:cNvPr>
          <p:cNvSpPr/>
          <p:nvPr/>
        </p:nvSpPr>
        <p:spPr>
          <a:xfrm>
            <a:off x="1818968" y="2330245"/>
            <a:ext cx="550606" cy="296496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82E6A644-CA87-49A3-845C-7EE05D4510D8}"/>
              </a:ext>
            </a:extLst>
          </p:cNvPr>
          <p:cNvSpPr txBox="1"/>
          <p:nvPr/>
        </p:nvSpPr>
        <p:spPr>
          <a:xfrm>
            <a:off x="820993" y="5378244"/>
            <a:ext cx="2546555" cy="584775"/>
          </a:xfrm>
          <a:prstGeom prst="rect">
            <a:avLst/>
          </a:prstGeom>
          <a:noFill/>
        </p:spPr>
        <p:txBody>
          <a:bodyPr wrap="square" rtlCol="0">
            <a:spAutoFit/>
          </a:bodyPr>
          <a:lstStyle/>
          <a:p>
            <a:pPr algn="ctr"/>
            <a:r>
              <a:rPr kumimoji="1" lang="ja-JP" altLang="en-US" sz="3200" b="1" dirty="0">
                <a:solidFill>
                  <a:srgbClr val="FF0000"/>
                </a:solidFill>
                <a:latin typeface="+mn-ea"/>
              </a:rPr>
              <a:t>長時間労働</a:t>
            </a:r>
          </a:p>
        </p:txBody>
      </p:sp>
      <p:sp>
        <p:nvSpPr>
          <p:cNvPr id="6" name="矢印: 下 5">
            <a:extLst>
              <a:ext uri="{FF2B5EF4-FFF2-40B4-BE49-F238E27FC236}">
                <a16:creationId xmlns:a16="http://schemas.microsoft.com/office/drawing/2014/main" id="{B64F49AE-AEBE-4A28-A7EF-A3E3C222953C}"/>
              </a:ext>
            </a:extLst>
          </p:cNvPr>
          <p:cNvSpPr/>
          <p:nvPr/>
        </p:nvSpPr>
        <p:spPr>
          <a:xfrm>
            <a:off x="5820697" y="2330246"/>
            <a:ext cx="550606" cy="211393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EF46EFAC-1764-4098-8F87-9F95A1E73372}"/>
              </a:ext>
            </a:extLst>
          </p:cNvPr>
          <p:cNvSpPr txBox="1"/>
          <p:nvPr/>
        </p:nvSpPr>
        <p:spPr>
          <a:xfrm>
            <a:off x="3811304" y="4563918"/>
            <a:ext cx="7359446" cy="1077218"/>
          </a:xfrm>
          <a:prstGeom prst="rect">
            <a:avLst/>
          </a:prstGeom>
          <a:noFill/>
        </p:spPr>
        <p:txBody>
          <a:bodyPr wrap="square" rtlCol="0">
            <a:spAutoFit/>
          </a:bodyPr>
          <a:lstStyle/>
          <a:p>
            <a:pPr algn="ctr"/>
            <a:r>
              <a:rPr kumimoji="1" lang="ja-JP" altLang="en-US" sz="3200" b="1" dirty="0">
                <a:solidFill>
                  <a:srgbClr val="FF0000"/>
                </a:solidFill>
                <a:latin typeface="+mn-ea"/>
              </a:rPr>
              <a:t>パワハラ・仕事上のミス・重いノルマ</a:t>
            </a:r>
            <a:endParaRPr kumimoji="1" lang="en-US" altLang="ja-JP" sz="3200" b="1" dirty="0">
              <a:solidFill>
                <a:srgbClr val="FF0000"/>
              </a:solidFill>
              <a:latin typeface="+mn-ea"/>
            </a:endParaRPr>
          </a:p>
          <a:p>
            <a:pPr algn="ctr"/>
            <a:endParaRPr kumimoji="1" lang="ja-JP" altLang="en-US" sz="3200" b="1" dirty="0">
              <a:solidFill>
                <a:srgbClr val="FF0000"/>
              </a:solidFill>
              <a:latin typeface="+mn-ea"/>
            </a:endParaRPr>
          </a:p>
        </p:txBody>
      </p:sp>
      <p:pic>
        <p:nvPicPr>
          <p:cNvPr id="2050" name="Picture 2" descr="https://2.bp.blogspot.com/-XRn05vwBR0c/U7O8LZZiGcI/AAAAAAAAibQ/in1xxBHpJDQ/s800/pawahara_woman.png">
            <a:extLst>
              <a:ext uri="{FF2B5EF4-FFF2-40B4-BE49-F238E27FC236}">
                <a16:creationId xmlns:a16="http://schemas.microsoft.com/office/drawing/2014/main" id="{06644D0C-AC9A-4C82-B26F-B0FFB23DDB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6649" y="5100451"/>
            <a:ext cx="1842485" cy="154308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2.bp.blogspot.com/-Qii5ttRPprY/VXOUJsJ3MsI/AAAAAAAAuHU/1va6EQxkdDA/s800/business_karoushi.png">
            <a:extLst>
              <a:ext uri="{FF2B5EF4-FFF2-40B4-BE49-F238E27FC236}">
                <a16:creationId xmlns:a16="http://schemas.microsoft.com/office/drawing/2014/main" id="{612696C6-6C49-4413-B282-9F2437D38C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24156" y="5049682"/>
            <a:ext cx="1665019" cy="166501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1.bp.blogspot.com/-7pXSBp8nY9k/WxvKYC1RtbI/AAAAAAABMos/l-EGCf0x3tgi256I-bpzYG99cPNPmAItgCLcBGAs/s800/shredder_man_aseru.png">
            <a:extLst>
              <a:ext uri="{FF2B5EF4-FFF2-40B4-BE49-F238E27FC236}">
                <a16:creationId xmlns:a16="http://schemas.microsoft.com/office/drawing/2014/main" id="{EB556502-7CD4-40E5-ACF1-9EFFDAD258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4898" y="5049682"/>
            <a:ext cx="1412749" cy="1808318"/>
          </a:xfrm>
          <a:prstGeom prst="rect">
            <a:avLst/>
          </a:prstGeom>
          <a:noFill/>
          <a:extLst>
            <a:ext uri="{909E8E84-426E-40DD-AFC4-6F175D3DCCD1}">
              <a14:hiddenFill xmlns:a14="http://schemas.microsoft.com/office/drawing/2010/main">
                <a:solidFill>
                  <a:srgbClr val="FFFFFF"/>
                </a:solidFill>
              </a14:hiddenFill>
            </a:ext>
          </a:extLst>
        </p:spPr>
      </p:pic>
      <p:sp>
        <p:nvSpPr>
          <p:cNvPr id="11" name="フッター プレースホルダー 3">
            <a:extLst>
              <a:ext uri="{FF2B5EF4-FFF2-40B4-BE49-F238E27FC236}">
                <a16:creationId xmlns:a16="http://schemas.microsoft.com/office/drawing/2014/main" id="{19266B02-B631-4626-86E0-DD789047A46A}"/>
              </a:ext>
            </a:extLst>
          </p:cNvPr>
          <p:cNvSpPr>
            <a:spLocks noGrp="1"/>
          </p:cNvSpPr>
          <p:nvPr>
            <p:ph type="ftr" sz="quarter" idx="11"/>
          </p:nvPr>
        </p:nvSpPr>
        <p:spPr>
          <a:xfrm>
            <a:off x="4842932" y="6470704"/>
            <a:ext cx="5901459" cy="274320"/>
          </a:xfrm>
        </p:spPr>
        <p:txBody>
          <a:bodyPr/>
          <a:lstStyle/>
          <a:p>
            <a:endParaRPr kumimoji="1" lang="ja-JP" altLang="en-US"/>
          </a:p>
        </p:txBody>
      </p:sp>
      <p:sp>
        <p:nvSpPr>
          <p:cNvPr id="12" name="スライド番号プレースホルダー 4">
            <a:extLst>
              <a:ext uri="{FF2B5EF4-FFF2-40B4-BE49-F238E27FC236}">
                <a16:creationId xmlns:a16="http://schemas.microsoft.com/office/drawing/2014/main" id="{9EF4232B-B937-4B83-99E8-FBA5DA706AB2}"/>
              </a:ext>
            </a:extLst>
          </p:cNvPr>
          <p:cNvSpPr>
            <a:spLocks noGrp="1"/>
          </p:cNvSpPr>
          <p:nvPr>
            <p:ph type="sldNum" sz="quarter" idx="12"/>
          </p:nvPr>
        </p:nvSpPr>
        <p:spPr>
          <a:xfrm>
            <a:off x="10837333" y="6470704"/>
            <a:ext cx="973667" cy="274320"/>
          </a:xfrm>
        </p:spPr>
        <p:txBody>
          <a:bodyPr/>
          <a:lstStyle/>
          <a:p>
            <a:fld id="{D69B7B43-AA96-433F-A186-894BE484DEF4}" type="slidenum">
              <a:rPr kumimoji="1" lang="ja-JP" altLang="en-US" smtClean="0"/>
              <a:t>2</a:t>
            </a:fld>
            <a:endParaRPr kumimoji="1" lang="ja-JP" altLang="en-US"/>
          </a:p>
        </p:txBody>
      </p:sp>
    </p:spTree>
    <p:extLst>
      <p:ext uri="{BB962C8B-B14F-4D97-AF65-F5344CB8AC3E}">
        <p14:creationId xmlns:p14="http://schemas.microsoft.com/office/powerpoint/2010/main" val="2113608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50"/>
                                        </p:tgtEl>
                                        <p:attrNameLst>
                                          <p:attrName>style.visibility</p:attrName>
                                        </p:attrNameLst>
                                      </p:cBhvr>
                                      <p:to>
                                        <p:strVal val="visible"/>
                                      </p:to>
                                    </p:set>
                                    <p:animEffect transition="in" filter="fade">
                                      <p:cBhvr>
                                        <p:cTn id="27" dur="500"/>
                                        <p:tgtEl>
                                          <p:spTgt spid="205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56"/>
                                        </p:tgtEl>
                                        <p:attrNameLst>
                                          <p:attrName>style.visibility</p:attrName>
                                        </p:attrNameLst>
                                      </p:cBhvr>
                                      <p:to>
                                        <p:strVal val="visible"/>
                                      </p:to>
                                    </p:set>
                                    <p:animEffect transition="in" filter="fade">
                                      <p:cBhvr>
                                        <p:cTn id="32" dur="500"/>
                                        <p:tgtEl>
                                          <p:spTgt spid="205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54"/>
                                        </p:tgtEl>
                                        <p:attrNameLst>
                                          <p:attrName>style.visibility</p:attrName>
                                        </p:attrNameLst>
                                      </p:cBhvr>
                                      <p:to>
                                        <p:strVal val="visible"/>
                                      </p:to>
                                    </p:set>
                                    <p:animEffect transition="in" filter="fade">
                                      <p:cBhvr>
                                        <p:cTn id="37"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normAutofit/>
          </a:bodyPr>
          <a:lstStyle/>
          <a:p>
            <a:r>
              <a:rPr kumimoji="1" lang="ja-JP" altLang="en-US" sz="4800" b="1" dirty="0"/>
              <a:t>体調不良・精神疾患</a:t>
            </a:r>
          </a:p>
        </p:txBody>
      </p:sp>
      <p:pic>
        <p:nvPicPr>
          <p:cNvPr id="8" name="図プレースホルダー 7"/>
          <p:cNvPicPr>
            <a:picLocks noGrp="1" noChangeAspect="1"/>
          </p:cNvPicPr>
          <p:nvPr>
            <p:ph type="pic" idx="1"/>
          </p:nvPr>
        </p:nvPicPr>
        <p:blipFill>
          <a:blip r:embed="rId2"/>
          <a:srcRect t="1261" b="1261"/>
          <a:stretch>
            <a:fillRect/>
          </a:stretch>
        </p:blipFill>
        <p:spPr/>
      </p:pic>
      <p:sp>
        <p:nvSpPr>
          <p:cNvPr id="6" name="テキスト プレースホルダー 5"/>
          <p:cNvSpPr>
            <a:spLocks noGrp="1"/>
          </p:cNvSpPr>
          <p:nvPr>
            <p:ph type="body" sz="half" idx="2"/>
          </p:nvPr>
        </p:nvSpPr>
        <p:spPr/>
        <p:txBody>
          <a:bodyPr>
            <a:normAutofit/>
          </a:bodyPr>
          <a:lstStyle/>
          <a:p>
            <a:r>
              <a:rPr kumimoji="1" lang="ja-JP" altLang="en-US" sz="2400" dirty="0"/>
              <a:t>　・広がる心と身体の破壊</a:t>
            </a:r>
          </a:p>
        </p:txBody>
      </p:sp>
    </p:spTree>
    <p:extLst>
      <p:ext uri="{BB962C8B-B14F-4D97-AF65-F5344CB8AC3E}">
        <p14:creationId xmlns:p14="http://schemas.microsoft.com/office/powerpoint/2010/main" val="4795061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normAutofit/>
          </a:bodyPr>
          <a:lstStyle/>
          <a:p>
            <a:r>
              <a:rPr lang="ja-JP" altLang="en-US" sz="4800" dirty="0"/>
              <a:t>我慢する</a:t>
            </a:r>
            <a:endParaRPr kumimoji="1" lang="ja-JP" altLang="en-US" sz="4800" dirty="0"/>
          </a:p>
        </p:txBody>
      </p:sp>
      <p:sp>
        <p:nvSpPr>
          <p:cNvPr id="6" name="テキスト プレースホルダー 5"/>
          <p:cNvSpPr>
            <a:spLocks noGrp="1"/>
          </p:cNvSpPr>
          <p:nvPr>
            <p:ph type="body" sz="half" idx="2"/>
          </p:nvPr>
        </p:nvSpPr>
        <p:spPr/>
        <p:txBody>
          <a:bodyPr>
            <a:normAutofit/>
          </a:bodyPr>
          <a:lstStyle/>
          <a:p>
            <a:r>
              <a:rPr kumimoji="1" lang="ja-JP" altLang="en-US" sz="2400" dirty="0"/>
              <a:t>　・「</a:t>
            </a:r>
            <a:r>
              <a:rPr lang="ja-JP" altLang="en-US" sz="2400" dirty="0"/>
              <a:t>どうせ改善しない」「生活のため」「もう少し頑張ってみる」</a:t>
            </a:r>
            <a:endParaRPr kumimoji="1" lang="ja-JP" altLang="en-US" sz="2400" dirty="0"/>
          </a:p>
        </p:txBody>
      </p:sp>
      <p:pic>
        <p:nvPicPr>
          <p:cNvPr id="7" name="図プレースホルダー 6"/>
          <p:cNvPicPr>
            <a:picLocks noGrp="1" noChangeAspect="1"/>
          </p:cNvPicPr>
          <p:nvPr>
            <p:ph type="pic" idx="1"/>
          </p:nvPr>
        </p:nvPicPr>
        <p:blipFill>
          <a:blip r:embed="rId2"/>
          <a:srcRect t="17799" b="17799"/>
          <a:stretch>
            <a:fillRect/>
          </a:stretch>
        </p:blipFill>
        <p:spPr/>
      </p:pic>
    </p:spTree>
    <p:extLst>
      <p:ext uri="{BB962C8B-B14F-4D97-AF65-F5344CB8AC3E}">
        <p14:creationId xmlns:p14="http://schemas.microsoft.com/office/powerpoint/2010/main" val="10454176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5FF05C-327D-4A4E-8681-9BB52DAFCD8F}"/>
              </a:ext>
            </a:extLst>
          </p:cNvPr>
          <p:cNvSpPr>
            <a:spLocks noGrp="1"/>
          </p:cNvSpPr>
          <p:nvPr>
            <p:ph type="title"/>
          </p:nvPr>
        </p:nvSpPr>
        <p:spPr/>
        <p:txBody>
          <a:bodyPr/>
          <a:lstStyle/>
          <a:p>
            <a:r>
              <a:rPr kumimoji="1" lang="ja-JP" altLang="en-US" dirty="0"/>
              <a:t>コンビニで働く</a:t>
            </a:r>
            <a:r>
              <a:rPr lang="ja-JP" altLang="en-US" dirty="0"/>
              <a:t>Ａさんのケース</a:t>
            </a:r>
            <a:endParaRPr kumimoji="1" lang="ja-JP" altLang="en-US" dirty="0"/>
          </a:p>
        </p:txBody>
      </p:sp>
      <p:sp>
        <p:nvSpPr>
          <p:cNvPr id="3" name="コンテンツ プレースホルダー 2">
            <a:extLst>
              <a:ext uri="{FF2B5EF4-FFF2-40B4-BE49-F238E27FC236}">
                <a16:creationId xmlns:a16="http://schemas.microsoft.com/office/drawing/2014/main" id="{83C7C83D-D213-45E5-8423-ACD6A6D0E1CF}"/>
              </a:ext>
            </a:extLst>
          </p:cNvPr>
          <p:cNvSpPr>
            <a:spLocks noGrp="1"/>
          </p:cNvSpPr>
          <p:nvPr>
            <p:ph idx="1"/>
          </p:nvPr>
        </p:nvSpPr>
        <p:spPr/>
        <p:txBody>
          <a:bodyPr>
            <a:normAutofit fontScale="92500" lnSpcReduction="20000"/>
          </a:bodyPr>
          <a:lstStyle/>
          <a:p>
            <a:r>
              <a:rPr lang="ja-JP" altLang="en-US" sz="2800" dirty="0"/>
              <a:t>〇Ａさん</a:t>
            </a:r>
            <a:endParaRPr lang="en-US" altLang="ja-JP" sz="2800" dirty="0"/>
          </a:p>
          <a:p>
            <a:r>
              <a:rPr lang="ja-JP" altLang="en-US" sz="2800" dirty="0"/>
              <a:t>「すみません、風邪をひいてしまい</a:t>
            </a:r>
            <a:r>
              <a:rPr lang="en-US" altLang="ja-JP" sz="2800" dirty="0"/>
              <a:t>…</a:t>
            </a:r>
            <a:r>
              <a:rPr lang="ja-JP" altLang="en-US" sz="2800" dirty="0"/>
              <a:t>、今日のバイト入れません」</a:t>
            </a:r>
          </a:p>
          <a:p>
            <a:r>
              <a:rPr lang="ja-JP" altLang="en-US" sz="2800" dirty="0"/>
              <a:t>〇店長</a:t>
            </a:r>
            <a:endParaRPr lang="en-US" altLang="ja-JP" sz="2800" dirty="0"/>
          </a:p>
          <a:p>
            <a:r>
              <a:rPr lang="ja-JP" altLang="en-US" sz="2800" dirty="0"/>
              <a:t>「仕方ないな</a:t>
            </a:r>
            <a:r>
              <a:rPr lang="en-US" altLang="ja-JP" sz="2800" dirty="0"/>
              <a:t>…</a:t>
            </a:r>
            <a:r>
              <a:rPr lang="ja-JP" altLang="en-US" sz="2800" dirty="0"/>
              <a:t>。</a:t>
            </a:r>
            <a:r>
              <a:rPr lang="ja-JP" altLang="en-US" sz="2800" u="sng" dirty="0">
                <a:solidFill>
                  <a:srgbClr val="FF0000"/>
                </a:solidFill>
              </a:rPr>
              <a:t>罰金５０００円</a:t>
            </a:r>
            <a:r>
              <a:rPr lang="ja-JP" altLang="en-US" sz="2800" dirty="0"/>
              <a:t>を次の給料から引いておくね。」</a:t>
            </a:r>
          </a:p>
          <a:p>
            <a:r>
              <a:rPr lang="ja-JP" altLang="en-US" sz="2800" dirty="0"/>
              <a:t>〇Ａさん</a:t>
            </a:r>
            <a:endParaRPr lang="en-US" altLang="ja-JP" sz="2800" dirty="0"/>
          </a:p>
          <a:p>
            <a:r>
              <a:rPr lang="ja-JP" altLang="en-US" sz="2800" dirty="0"/>
              <a:t>「えっ！？　罰金ですか</a:t>
            </a:r>
            <a:r>
              <a:rPr lang="en-US" altLang="ja-JP" sz="2800" dirty="0"/>
              <a:t>…</a:t>
            </a:r>
            <a:r>
              <a:rPr lang="ja-JP" altLang="en-US" sz="2800" dirty="0"/>
              <a:t>？」</a:t>
            </a:r>
          </a:p>
          <a:p>
            <a:r>
              <a:rPr lang="ja-JP" altLang="en-US" sz="2800" dirty="0"/>
              <a:t>〇店長</a:t>
            </a:r>
            <a:endParaRPr lang="en-US" altLang="ja-JP" sz="2800" dirty="0"/>
          </a:p>
          <a:p>
            <a:r>
              <a:rPr lang="ja-JP" altLang="en-US" sz="2800" dirty="0"/>
              <a:t>「そうだよ。</a:t>
            </a:r>
            <a:r>
              <a:rPr lang="ja-JP" altLang="en-US" sz="2800" u="sng" dirty="0">
                <a:solidFill>
                  <a:srgbClr val="FF0000"/>
                </a:solidFill>
              </a:rPr>
              <a:t>契約書</a:t>
            </a:r>
            <a:r>
              <a:rPr lang="ja-JP" altLang="en-US" sz="2800" dirty="0"/>
              <a:t>にもちゃんと書いてあるでしょ！？」</a:t>
            </a:r>
          </a:p>
          <a:p>
            <a:r>
              <a:rPr lang="ja-JP" altLang="en-US" sz="2800" dirty="0"/>
              <a:t>〇Ａさん</a:t>
            </a:r>
            <a:endParaRPr lang="en-US" altLang="ja-JP" sz="2800" dirty="0"/>
          </a:p>
          <a:p>
            <a:r>
              <a:rPr lang="ja-JP" altLang="en-US" sz="2800" dirty="0"/>
              <a:t>「は、はぁ</a:t>
            </a:r>
            <a:r>
              <a:rPr lang="en-US" altLang="ja-JP" sz="2800" dirty="0"/>
              <a:t>…</a:t>
            </a:r>
            <a:r>
              <a:rPr lang="ja-JP" altLang="en-US" sz="2800" dirty="0"/>
              <a:t>」</a:t>
            </a:r>
            <a:endParaRPr lang="en-US" altLang="ja-JP" sz="2800" dirty="0"/>
          </a:p>
        </p:txBody>
      </p:sp>
      <p:pic>
        <p:nvPicPr>
          <p:cNvPr id="6146" name="Picture 2" descr="https://4.bp.blogspot.com/-KkFnEFru9Ds/XFPNNMppZDI/AAAAAAABRVU/a5_1ZYlKW3YfIhdSnhlgTiNbcSn0WLDJQCLcBGAs/s800/building_convenience_store1.png">
            <a:extLst>
              <a:ext uri="{FF2B5EF4-FFF2-40B4-BE49-F238E27FC236}">
                <a16:creationId xmlns:a16="http://schemas.microsoft.com/office/drawing/2014/main" id="{2107F1FF-45DA-486E-8325-69AC004B5C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87788" y="142467"/>
            <a:ext cx="1423212" cy="1517343"/>
          </a:xfrm>
          <a:prstGeom prst="rect">
            <a:avLst/>
          </a:prstGeom>
          <a:noFill/>
          <a:extLst>
            <a:ext uri="{909E8E84-426E-40DD-AFC4-6F175D3DCCD1}">
              <a14:hiddenFill xmlns:a14="http://schemas.microsoft.com/office/drawing/2010/main">
                <a:solidFill>
                  <a:srgbClr val="FFFFFF"/>
                </a:solidFill>
              </a14:hiddenFill>
            </a:ext>
          </a:extLst>
        </p:spPr>
      </p:pic>
      <p:sp>
        <p:nvSpPr>
          <p:cNvPr id="5" name="フッター プレースホルダー 3">
            <a:extLst>
              <a:ext uri="{FF2B5EF4-FFF2-40B4-BE49-F238E27FC236}">
                <a16:creationId xmlns:a16="http://schemas.microsoft.com/office/drawing/2014/main" id="{B08CA5F2-4356-4581-A0F3-44B08A9FDC8E}"/>
              </a:ext>
            </a:extLst>
          </p:cNvPr>
          <p:cNvSpPr>
            <a:spLocks noGrp="1"/>
          </p:cNvSpPr>
          <p:nvPr>
            <p:ph type="ftr" sz="quarter" idx="11"/>
          </p:nvPr>
        </p:nvSpPr>
        <p:spPr>
          <a:xfrm>
            <a:off x="4842932" y="6470704"/>
            <a:ext cx="5901459" cy="274320"/>
          </a:xfrm>
        </p:spPr>
        <p:txBody>
          <a:bodyPr/>
          <a:lstStyle/>
          <a:p>
            <a:endParaRPr kumimoji="1" lang="ja-JP" altLang="en-US" dirty="0"/>
          </a:p>
        </p:txBody>
      </p:sp>
      <p:sp>
        <p:nvSpPr>
          <p:cNvPr id="6" name="スライド番号プレースホルダー 4">
            <a:extLst>
              <a:ext uri="{FF2B5EF4-FFF2-40B4-BE49-F238E27FC236}">
                <a16:creationId xmlns:a16="http://schemas.microsoft.com/office/drawing/2014/main" id="{D1EEA080-480A-40F4-AEB7-C47EBCB94DC3}"/>
              </a:ext>
            </a:extLst>
          </p:cNvPr>
          <p:cNvSpPr>
            <a:spLocks noGrp="1"/>
          </p:cNvSpPr>
          <p:nvPr>
            <p:ph type="sldNum" sz="quarter" idx="12"/>
          </p:nvPr>
        </p:nvSpPr>
        <p:spPr>
          <a:xfrm>
            <a:off x="10837333" y="6470704"/>
            <a:ext cx="973667" cy="274320"/>
          </a:xfrm>
        </p:spPr>
        <p:txBody>
          <a:bodyPr/>
          <a:lstStyle/>
          <a:p>
            <a:fld id="{D69B7B43-AA96-433F-A186-894BE484DEF4}" type="slidenum">
              <a:rPr kumimoji="1" lang="ja-JP" altLang="en-US" smtClean="0"/>
              <a:t>22</a:t>
            </a:fld>
            <a:endParaRPr kumimoji="1" lang="ja-JP" altLang="en-US" dirty="0"/>
          </a:p>
        </p:txBody>
      </p:sp>
    </p:spTree>
    <p:extLst>
      <p:ext uri="{BB962C8B-B14F-4D97-AF65-F5344CB8AC3E}">
        <p14:creationId xmlns:p14="http://schemas.microsoft.com/office/powerpoint/2010/main" val="22760231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08774A-4E16-469D-A70E-89300500F499}"/>
              </a:ext>
            </a:extLst>
          </p:cNvPr>
          <p:cNvSpPr>
            <a:spLocks noGrp="1"/>
          </p:cNvSpPr>
          <p:nvPr>
            <p:ph type="title"/>
          </p:nvPr>
        </p:nvSpPr>
        <p:spPr/>
        <p:txBody>
          <a:bodyPr>
            <a:normAutofit/>
          </a:bodyPr>
          <a:lstStyle/>
          <a:p>
            <a:r>
              <a:rPr kumimoji="1" lang="ja-JP" altLang="en-US" dirty="0"/>
              <a:t>家に帰って契約書を確認すると</a:t>
            </a:r>
            <a:r>
              <a:rPr kumimoji="1" lang="en-US" altLang="ja-JP" dirty="0"/>
              <a:t>…</a:t>
            </a:r>
            <a:endParaRPr kumimoji="1" lang="ja-JP" altLang="en-US" dirty="0"/>
          </a:p>
        </p:txBody>
      </p:sp>
      <p:graphicFrame>
        <p:nvGraphicFramePr>
          <p:cNvPr id="4" name="コンテンツ プレースホルダー 3">
            <a:extLst>
              <a:ext uri="{FF2B5EF4-FFF2-40B4-BE49-F238E27FC236}">
                <a16:creationId xmlns:a16="http://schemas.microsoft.com/office/drawing/2014/main" id="{586C051D-A88D-4E87-AADF-E48E3A582C7F}"/>
              </a:ext>
            </a:extLst>
          </p:cNvPr>
          <p:cNvGraphicFramePr>
            <a:graphicFrameLocks noGrp="1"/>
          </p:cNvGraphicFramePr>
          <p:nvPr>
            <p:ph idx="1"/>
          </p:nvPr>
        </p:nvGraphicFramePr>
        <p:xfrm>
          <a:off x="692150" y="1562100"/>
          <a:ext cx="11118850" cy="5029200"/>
        </p:xfrm>
        <a:graphic>
          <a:graphicData uri="http://schemas.openxmlformats.org/drawingml/2006/table">
            <a:tbl>
              <a:tblPr firstRow="1" bandRow="1">
                <a:tableStyleId>{2D5ABB26-0587-4C30-8999-92F81FD0307C}</a:tableStyleId>
              </a:tblPr>
              <a:tblGrid>
                <a:gridCol w="4160405">
                  <a:extLst>
                    <a:ext uri="{9D8B030D-6E8A-4147-A177-3AD203B41FA5}">
                      <a16:colId xmlns:a16="http://schemas.microsoft.com/office/drawing/2014/main" val="2342760640"/>
                    </a:ext>
                  </a:extLst>
                </a:gridCol>
                <a:gridCol w="6958445">
                  <a:extLst>
                    <a:ext uri="{9D8B030D-6E8A-4147-A177-3AD203B41FA5}">
                      <a16:colId xmlns:a16="http://schemas.microsoft.com/office/drawing/2014/main" val="4033823575"/>
                    </a:ext>
                  </a:extLst>
                </a:gridCol>
              </a:tblGrid>
              <a:tr h="370840">
                <a:tc gridSpan="2">
                  <a:txBody>
                    <a:bodyPr/>
                    <a:lstStyle/>
                    <a:p>
                      <a:pPr algn="ctr"/>
                      <a:r>
                        <a:rPr kumimoji="1" lang="ja-JP" altLang="en-US" sz="2400" b="1" dirty="0">
                          <a:latin typeface="ＭＳ 明朝" panose="02020609040205080304" pitchFamily="17" charset="-128"/>
                          <a:ea typeface="ＭＳ 明朝" panose="02020609040205080304" pitchFamily="17" charset="-128"/>
                        </a:rPr>
                        <a:t>契約書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9520657"/>
                  </a:ext>
                </a:extLst>
              </a:tr>
              <a:tr h="370840">
                <a:tc>
                  <a:txBody>
                    <a:bodyPr/>
                    <a:lstStyle/>
                    <a:p>
                      <a:r>
                        <a:rPr kumimoji="1" lang="ja-JP" altLang="en-US" sz="2400" dirty="0">
                          <a:latin typeface="ＭＳ 明朝" panose="02020609040205080304" pitchFamily="17" charset="-128"/>
                          <a:ea typeface="ＭＳ 明朝" panose="02020609040205080304" pitchFamily="17" charset="-128"/>
                        </a:rPr>
                        <a:t>雇用期間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2400" dirty="0">
                          <a:latin typeface="ＭＳ 明朝" panose="02020609040205080304" pitchFamily="17" charset="-128"/>
                          <a:ea typeface="ＭＳ 明朝" panose="02020609040205080304" pitchFamily="17" charset="-128"/>
                        </a:rPr>
                        <a:t>〇〇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9224193"/>
                  </a:ext>
                </a:extLst>
              </a:tr>
              <a:tr h="370840">
                <a:tc>
                  <a:txBody>
                    <a:bodyPr/>
                    <a:lstStyle/>
                    <a:p>
                      <a:r>
                        <a:rPr kumimoji="1" lang="ja-JP" altLang="en-US" sz="2400" dirty="0">
                          <a:latin typeface="ＭＳ 明朝" panose="02020609040205080304" pitchFamily="17" charset="-128"/>
                          <a:ea typeface="ＭＳ 明朝" panose="02020609040205080304" pitchFamily="17" charset="-128"/>
                        </a:rPr>
                        <a:t>就業の場所</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2400" dirty="0">
                          <a:latin typeface="ＭＳ 明朝" panose="02020609040205080304" pitchFamily="17" charset="-128"/>
                          <a:ea typeface="ＭＳ 明朝" panose="02020609040205080304" pitchFamily="17" charset="-128"/>
                        </a:rPr>
                        <a:t>〇〇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2833159"/>
                  </a:ext>
                </a:extLst>
              </a:tr>
              <a:tr h="370840">
                <a:tc>
                  <a:txBody>
                    <a:bodyPr/>
                    <a:lstStyle/>
                    <a:p>
                      <a:r>
                        <a:rPr kumimoji="1" lang="ja-JP" altLang="en-US" sz="2400" dirty="0">
                          <a:latin typeface="ＭＳ 明朝" panose="02020609040205080304" pitchFamily="17" charset="-128"/>
                          <a:ea typeface="ＭＳ 明朝" panose="02020609040205080304" pitchFamily="17" charset="-128"/>
                        </a:rPr>
                        <a:t>仕事内容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2400" dirty="0">
                          <a:latin typeface="ＭＳ 明朝" panose="02020609040205080304" pitchFamily="17" charset="-128"/>
                          <a:ea typeface="ＭＳ 明朝" panose="02020609040205080304" pitchFamily="17" charset="-128"/>
                        </a:rPr>
                        <a:t>〇〇</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59961547"/>
                  </a:ext>
                </a:extLst>
              </a:tr>
              <a:tr h="370840">
                <a:tc>
                  <a:txBody>
                    <a:bodyPr/>
                    <a:lstStyle/>
                    <a:p>
                      <a:r>
                        <a:rPr kumimoji="1" lang="ja-JP" altLang="en-US" sz="2400" dirty="0">
                          <a:latin typeface="ＭＳ 明朝" panose="02020609040205080304" pitchFamily="17" charset="-128"/>
                          <a:ea typeface="ＭＳ 明朝" panose="02020609040205080304" pitchFamily="17"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2400" dirty="0">
                          <a:latin typeface="ＭＳ 明朝" panose="02020609040205080304" pitchFamily="17" charset="-128"/>
                          <a:ea typeface="ＭＳ 明朝" panose="02020609040205080304" pitchFamily="17"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3023021"/>
                  </a:ext>
                </a:extLst>
              </a:tr>
              <a:tr h="370840">
                <a:tc>
                  <a:txBody>
                    <a:bodyPr/>
                    <a:lstStyle/>
                    <a:p>
                      <a:r>
                        <a:rPr kumimoji="1" lang="ja-JP" altLang="en-US" sz="2400" dirty="0">
                          <a:latin typeface="ＭＳ 明朝" panose="02020609040205080304" pitchFamily="17" charset="-128"/>
                          <a:ea typeface="ＭＳ 明朝" panose="02020609040205080304" pitchFamily="17" charset="-128"/>
                        </a:rPr>
                        <a:t>その他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2400" b="1" u="sng" dirty="0">
                          <a:latin typeface="ＭＳ 明朝" panose="02020609040205080304" pitchFamily="17" charset="-128"/>
                          <a:ea typeface="ＭＳ 明朝" panose="02020609040205080304" pitchFamily="17" charset="-128"/>
                        </a:rPr>
                        <a:t>欠勤の場合の罰金</a:t>
                      </a:r>
                    </a:p>
                    <a:p>
                      <a:r>
                        <a:rPr kumimoji="1" lang="ja-JP" altLang="en-US" sz="2400" b="1" u="sng" dirty="0">
                          <a:latin typeface="ＭＳ 明朝" panose="02020609040205080304" pitchFamily="17" charset="-128"/>
                          <a:ea typeface="ＭＳ 明朝" panose="02020609040205080304" pitchFamily="17" charset="-128"/>
                        </a:rPr>
                        <a:t>当日に連絡　５０００円</a:t>
                      </a:r>
                    </a:p>
                    <a:p>
                      <a:r>
                        <a:rPr kumimoji="1" lang="ja-JP" altLang="en-US" sz="2400" b="1" u="sng" dirty="0">
                          <a:latin typeface="ＭＳ 明朝" panose="02020609040205080304" pitchFamily="17" charset="-128"/>
                          <a:ea typeface="ＭＳ 明朝" panose="02020609040205080304" pitchFamily="17" charset="-128"/>
                        </a:rPr>
                        <a:t>前日に連絡　３０００円</a:t>
                      </a:r>
                    </a:p>
                    <a:p>
                      <a:r>
                        <a:rPr kumimoji="1" lang="ja-JP" altLang="en-US" sz="2400" b="1" u="sng" dirty="0">
                          <a:latin typeface="ＭＳ 明朝" panose="02020609040205080304" pitchFamily="17" charset="-128"/>
                          <a:ea typeface="ＭＳ 明朝" panose="02020609040205080304" pitchFamily="17" charset="-128"/>
                        </a:rPr>
                        <a:t>２日以上前に連絡　なし</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79340717"/>
                  </a:ext>
                </a:extLst>
              </a:tr>
              <a:tr h="370840">
                <a:tc gridSpan="2">
                  <a:txBody>
                    <a:bodyPr/>
                    <a:lstStyle/>
                    <a:p>
                      <a:r>
                        <a:rPr kumimoji="1" lang="ja-JP" altLang="en-US" sz="2400" dirty="0">
                          <a:latin typeface="ＭＳ 明朝" panose="02020609040205080304" pitchFamily="17" charset="-128"/>
                          <a:ea typeface="ＭＳ 明朝" panose="02020609040205080304" pitchFamily="17" charset="-128"/>
                        </a:rPr>
                        <a:t>　　　年　　月　　日</a:t>
                      </a:r>
                      <a:endParaRPr kumimoji="1" lang="en-US" altLang="ja-JP" sz="2400" dirty="0">
                        <a:latin typeface="ＭＳ 明朝" panose="02020609040205080304" pitchFamily="17" charset="-128"/>
                        <a:ea typeface="ＭＳ 明朝" panose="02020609040205080304" pitchFamily="17" charset="-128"/>
                      </a:endParaRPr>
                    </a:p>
                    <a:p>
                      <a:r>
                        <a:rPr kumimoji="1" lang="ja-JP" altLang="en-US" sz="2400" dirty="0">
                          <a:latin typeface="ＭＳ 明朝" panose="02020609040205080304" pitchFamily="17" charset="-128"/>
                          <a:ea typeface="ＭＳ 明朝" panose="02020609040205080304" pitchFamily="17" charset="-128"/>
                        </a:rPr>
                        <a:t>　　　　　会　社　○○コンビニ</a:t>
                      </a:r>
                    </a:p>
                    <a:p>
                      <a:r>
                        <a:rPr kumimoji="1" lang="ja-JP" altLang="en-US" sz="2400" dirty="0">
                          <a:latin typeface="ＭＳ 明朝" panose="02020609040205080304" pitchFamily="17" charset="-128"/>
                          <a:ea typeface="ＭＳ 明朝" panose="02020609040205080304" pitchFamily="17" charset="-128"/>
                        </a:rPr>
                        <a:t>　　　　　労働者　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5271232"/>
                  </a:ext>
                </a:extLst>
              </a:tr>
            </a:tbl>
          </a:graphicData>
        </a:graphic>
      </p:graphicFrame>
    </p:spTree>
    <p:extLst>
      <p:ext uri="{BB962C8B-B14F-4D97-AF65-F5344CB8AC3E}">
        <p14:creationId xmlns:p14="http://schemas.microsoft.com/office/powerpoint/2010/main" val="2028806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DC1BAA0-7ACF-4366-8F04-0CB13D950F97}"/>
              </a:ext>
            </a:extLst>
          </p:cNvPr>
          <p:cNvSpPr>
            <a:spLocks noGrp="1"/>
          </p:cNvSpPr>
          <p:nvPr>
            <p:ph type="title"/>
          </p:nvPr>
        </p:nvSpPr>
        <p:spPr/>
        <p:txBody>
          <a:bodyPr/>
          <a:lstStyle/>
          <a:p>
            <a:r>
              <a:rPr kumimoji="1" lang="ja-JP" altLang="en-US" cap="none" dirty="0"/>
              <a:t>Ｑｕｅｓｔｉｏｎ</a:t>
            </a:r>
          </a:p>
        </p:txBody>
      </p:sp>
      <p:sp>
        <p:nvSpPr>
          <p:cNvPr id="3" name="コンテンツ プレースホルダー 2">
            <a:extLst>
              <a:ext uri="{FF2B5EF4-FFF2-40B4-BE49-F238E27FC236}">
                <a16:creationId xmlns:a16="http://schemas.microsoft.com/office/drawing/2014/main" id="{01E97854-D23E-429B-B741-5DC8D4408DE2}"/>
              </a:ext>
            </a:extLst>
          </p:cNvPr>
          <p:cNvSpPr>
            <a:spLocks noGrp="1"/>
          </p:cNvSpPr>
          <p:nvPr>
            <p:ph idx="1"/>
          </p:nvPr>
        </p:nvSpPr>
        <p:spPr>
          <a:xfrm>
            <a:off x="692468" y="2011680"/>
            <a:ext cx="11118532" cy="4297680"/>
          </a:xfrm>
        </p:spPr>
        <p:txBody>
          <a:bodyPr>
            <a:normAutofit/>
          </a:bodyPr>
          <a:lstStyle/>
          <a:p>
            <a:r>
              <a:rPr lang="ja-JP" altLang="en-US" dirty="0"/>
              <a:t>Ａさんは、実際に罰金５０００円を給料から引かれてしまいました。</a:t>
            </a:r>
          </a:p>
          <a:p>
            <a:endParaRPr lang="en-US" altLang="ja-JP" dirty="0"/>
          </a:p>
          <a:p>
            <a:r>
              <a:rPr lang="ja-JP" altLang="en-US" dirty="0"/>
              <a:t>①これって問題あり！？問題なし！？</a:t>
            </a:r>
          </a:p>
          <a:p>
            <a:r>
              <a:rPr kumimoji="1" lang="ja-JP" altLang="en-US" dirty="0"/>
              <a:t>②（問題ありの場合）</a:t>
            </a:r>
            <a:r>
              <a:rPr lang="ja-JP" altLang="en-US" dirty="0"/>
              <a:t>なぜ問題？？</a:t>
            </a:r>
            <a:endParaRPr kumimoji="1" lang="en-US" altLang="ja-JP" dirty="0"/>
          </a:p>
          <a:p>
            <a:endParaRPr lang="en-US" altLang="ja-JP" dirty="0"/>
          </a:p>
          <a:p>
            <a:pPr algn="r"/>
            <a:r>
              <a:rPr kumimoji="1" lang="ja-JP" altLang="en-US" sz="2400" dirty="0"/>
              <a:t>「活用しよう！ワークルール！」にヒントがないか調べてみよう</a:t>
            </a:r>
          </a:p>
        </p:txBody>
      </p:sp>
      <p:sp>
        <p:nvSpPr>
          <p:cNvPr id="7" name="フッター プレースホルダー 3">
            <a:extLst>
              <a:ext uri="{FF2B5EF4-FFF2-40B4-BE49-F238E27FC236}">
                <a16:creationId xmlns:a16="http://schemas.microsoft.com/office/drawing/2014/main" id="{205B05E0-808D-41B4-9892-3E570108A767}"/>
              </a:ext>
            </a:extLst>
          </p:cNvPr>
          <p:cNvSpPr>
            <a:spLocks noGrp="1"/>
          </p:cNvSpPr>
          <p:nvPr>
            <p:ph type="ftr" sz="quarter" idx="11"/>
          </p:nvPr>
        </p:nvSpPr>
        <p:spPr/>
        <p:txBody>
          <a:bodyPr/>
          <a:lstStyle/>
          <a:p>
            <a:endParaRPr kumimoji="1" lang="ja-JP" altLang="en-US" dirty="0"/>
          </a:p>
        </p:txBody>
      </p:sp>
      <p:sp>
        <p:nvSpPr>
          <p:cNvPr id="8" name="スライド番号プレースホルダー 4">
            <a:extLst>
              <a:ext uri="{FF2B5EF4-FFF2-40B4-BE49-F238E27FC236}">
                <a16:creationId xmlns:a16="http://schemas.microsoft.com/office/drawing/2014/main" id="{E89C78F4-849E-4BBF-95A9-145AA967ADC5}"/>
              </a:ext>
            </a:extLst>
          </p:cNvPr>
          <p:cNvSpPr>
            <a:spLocks noGrp="1"/>
          </p:cNvSpPr>
          <p:nvPr>
            <p:ph type="sldNum" sz="quarter" idx="12"/>
          </p:nvPr>
        </p:nvSpPr>
        <p:spPr/>
        <p:txBody>
          <a:bodyPr/>
          <a:lstStyle/>
          <a:p>
            <a:fld id="{D69B7B43-AA96-433F-A186-894BE484DEF4}" type="slidenum">
              <a:rPr kumimoji="1" lang="ja-JP" altLang="en-US" smtClean="0"/>
              <a:t>24</a:t>
            </a:fld>
            <a:endParaRPr kumimoji="1" lang="ja-JP" altLang="en-US" dirty="0"/>
          </a:p>
        </p:txBody>
      </p:sp>
      <p:pic>
        <p:nvPicPr>
          <p:cNvPr id="7170" name="Picture 2" descr="https://1.bp.blogspot.com/-avJG01iCrwk/VYJr0fYTS1I/AAAAAAAAukg/oUS15Uu1JfI/s800/text_bakkin.png">
            <a:extLst>
              <a:ext uri="{FF2B5EF4-FFF2-40B4-BE49-F238E27FC236}">
                <a16:creationId xmlns:a16="http://schemas.microsoft.com/office/drawing/2014/main" id="{5E50A528-D698-4575-B1F6-6BDEC56B07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17182" y="0"/>
            <a:ext cx="2493818" cy="2113511"/>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s://4.bp.blogspot.com/--fD3BcfQto8/WhUhj1swoNI/AAAAAAABIMI/_7Db4zq26r8tc_LduM1yXt9mgygaJWBPQCLcBGAs/s800/animal_quiz_kuma_maru.png">
            <a:extLst>
              <a:ext uri="{FF2B5EF4-FFF2-40B4-BE49-F238E27FC236}">
                <a16:creationId xmlns:a16="http://schemas.microsoft.com/office/drawing/2014/main" id="{549EEF40-A04E-4E61-B6BC-C37AE787E8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8165" y="3528365"/>
            <a:ext cx="1470343" cy="1610591"/>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s://1.bp.blogspot.com/-clcyqD9DbM4/WhUhiSGcBoI/AAAAAAABIME/-En9v6O7VEcmukF0Sz-sRClBXU1O3anbwCLcBGAs/s800/animal_quiz_kuma_batsu.png">
            <a:extLst>
              <a:ext uri="{FF2B5EF4-FFF2-40B4-BE49-F238E27FC236}">
                <a16:creationId xmlns:a16="http://schemas.microsoft.com/office/drawing/2014/main" id="{10C9CB06-88AF-4B8D-91C4-DC3341B646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91731" y="3528365"/>
            <a:ext cx="1470343" cy="1610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96649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4C46AD-9230-441C-B8BE-EF753E703662}"/>
              </a:ext>
            </a:extLst>
          </p:cNvPr>
          <p:cNvSpPr>
            <a:spLocks noGrp="1"/>
          </p:cNvSpPr>
          <p:nvPr>
            <p:ph type="title"/>
          </p:nvPr>
        </p:nvSpPr>
        <p:spPr/>
        <p:txBody>
          <a:bodyPr/>
          <a:lstStyle/>
          <a:p>
            <a:r>
              <a:rPr kumimoji="1" lang="en-US" altLang="ja-JP" dirty="0"/>
              <a:t>【</a:t>
            </a:r>
            <a:r>
              <a:rPr kumimoji="1" lang="ja-JP" altLang="en-US" dirty="0"/>
              <a:t>答え</a:t>
            </a:r>
            <a:r>
              <a:rPr kumimoji="1" lang="en-US" altLang="ja-JP" dirty="0"/>
              <a:t>】</a:t>
            </a:r>
            <a:r>
              <a:rPr kumimoji="1" lang="ja-JP" altLang="en-US" dirty="0"/>
              <a:t>問題あり</a:t>
            </a:r>
          </a:p>
        </p:txBody>
      </p:sp>
      <p:sp>
        <p:nvSpPr>
          <p:cNvPr id="3" name="コンテンツ プレースホルダー 2">
            <a:extLst>
              <a:ext uri="{FF2B5EF4-FFF2-40B4-BE49-F238E27FC236}">
                <a16:creationId xmlns:a16="http://schemas.microsoft.com/office/drawing/2014/main" id="{A321452D-4ED2-4977-8BA0-097D478B9A7E}"/>
              </a:ext>
            </a:extLst>
          </p:cNvPr>
          <p:cNvSpPr>
            <a:spLocks noGrp="1"/>
          </p:cNvSpPr>
          <p:nvPr>
            <p:ph idx="1"/>
          </p:nvPr>
        </p:nvSpPr>
        <p:spPr>
          <a:xfrm>
            <a:off x="692468" y="1837509"/>
            <a:ext cx="11118532" cy="4471851"/>
          </a:xfrm>
        </p:spPr>
        <p:txBody>
          <a:bodyPr/>
          <a:lstStyle/>
          <a:p>
            <a:r>
              <a:rPr kumimoji="1" lang="ja-JP" altLang="en-US" dirty="0"/>
              <a:t>労働基準法１６条</a:t>
            </a:r>
            <a:endParaRPr kumimoji="1" lang="en-US" altLang="ja-JP" dirty="0"/>
          </a:p>
          <a:p>
            <a:pPr lvl="1"/>
            <a:r>
              <a:rPr lang="ja-JP" altLang="en-US" dirty="0"/>
              <a:t>使用者は、</a:t>
            </a:r>
            <a:r>
              <a:rPr lang="ja-JP" altLang="en-US" u="sng" dirty="0"/>
              <a:t>労働契約の不履行について違約金を定め、又は損害賠償額を予定する契約をしてはならない</a:t>
            </a:r>
            <a:r>
              <a:rPr lang="ja-JP" altLang="en-US" dirty="0"/>
              <a:t>。</a:t>
            </a:r>
            <a:endParaRPr lang="en-US" altLang="ja-JP" dirty="0"/>
          </a:p>
        </p:txBody>
      </p:sp>
      <p:sp>
        <p:nvSpPr>
          <p:cNvPr id="11" name="フッター プレースホルダー 3">
            <a:extLst>
              <a:ext uri="{FF2B5EF4-FFF2-40B4-BE49-F238E27FC236}">
                <a16:creationId xmlns:a16="http://schemas.microsoft.com/office/drawing/2014/main" id="{576F1405-2720-41A2-844D-5C22823BFCC2}"/>
              </a:ext>
            </a:extLst>
          </p:cNvPr>
          <p:cNvSpPr>
            <a:spLocks noGrp="1"/>
          </p:cNvSpPr>
          <p:nvPr>
            <p:ph type="ftr" sz="quarter" idx="11"/>
          </p:nvPr>
        </p:nvSpPr>
        <p:spPr/>
        <p:txBody>
          <a:bodyPr/>
          <a:lstStyle/>
          <a:p>
            <a:endParaRPr kumimoji="1" lang="ja-JP" altLang="en-US" dirty="0"/>
          </a:p>
        </p:txBody>
      </p:sp>
      <p:sp>
        <p:nvSpPr>
          <p:cNvPr id="12" name="スライド番号プレースホルダー 4">
            <a:extLst>
              <a:ext uri="{FF2B5EF4-FFF2-40B4-BE49-F238E27FC236}">
                <a16:creationId xmlns:a16="http://schemas.microsoft.com/office/drawing/2014/main" id="{3D0EC2CD-2877-4D63-8553-9079E68CF42C}"/>
              </a:ext>
            </a:extLst>
          </p:cNvPr>
          <p:cNvSpPr>
            <a:spLocks noGrp="1"/>
          </p:cNvSpPr>
          <p:nvPr>
            <p:ph type="sldNum" sz="quarter" idx="12"/>
          </p:nvPr>
        </p:nvSpPr>
        <p:spPr/>
        <p:txBody>
          <a:bodyPr/>
          <a:lstStyle/>
          <a:p>
            <a:fld id="{D69B7B43-AA96-433F-A186-894BE484DEF4}" type="slidenum">
              <a:rPr kumimoji="1" lang="ja-JP" altLang="en-US" smtClean="0"/>
              <a:t>25</a:t>
            </a:fld>
            <a:endParaRPr kumimoji="1" lang="ja-JP" altLang="en-US" dirty="0"/>
          </a:p>
        </p:txBody>
      </p:sp>
      <p:sp>
        <p:nvSpPr>
          <p:cNvPr id="4" name="矢印: 下 3">
            <a:extLst>
              <a:ext uri="{FF2B5EF4-FFF2-40B4-BE49-F238E27FC236}">
                <a16:creationId xmlns:a16="http://schemas.microsoft.com/office/drawing/2014/main" id="{54B3425A-9A7C-4B4A-A971-FACCCA5C9416}"/>
              </a:ext>
            </a:extLst>
          </p:cNvPr>
          <p:cNvSpPr/>
          <p:nvPr/>
        </p:nvSpPr>
        <p:spPr>
          <a:xfrm>
            <a:off x="3140835" y="3623904"/>
            <a:ext cx="685800" cy="107721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EA9C1F5A-D7F5-4A71-A9DF-9352FED04043}"/>
              </a:ext>
            </a:extLst>
          </p:cNvPr>
          <p:cNvSpPr txBox="1"/>
          <p:nvPr/>
        </p:nvSpPr>
        <p:spPr>
          <a:xfrm>
            <a:off x="872864" y="4942844"/>
            <a:ext cx="5829272" cy="1077218"/>
          </a:xfrm>
          <a:prstGeom prst="rect">
            <a:avLst/>
          </a:prstGeom>
          <a:noFill/>
          <a:ln w="38100">
            <a:solidFill>
              <a:srgbClr val="FF0000"/>
            </a:solidFill>
          </a:ln>
        </p:spPr>
        <p:txBody>
          <a:bodyPr wrap="square" rtlCol="0" anchor="b">
            <a:spAutoFit/>
          </a:bodyPr>
          <a:lstStyle/>
          <a:p>
            <a:pPr algn="ctr"/>
            <a:r>
              <a:rPr kumimoji="1" lang="ja-JP" altLang="en-US" sz="3200" b="1" dirty="0">
                <a:solidFill>
                  <a:srgbClr val="FF0000"/>
                </a:solidFill>
                <a:latin typeface="+mn-ea"/>
              </a:rPr>
              <a:t>会社が罰金の額をあらかじめ</a:t>
            </a:r>
            <a:endParaRPr kumimoji="1" lang="en-US" altLang="ja-JP" sz="3200" b="1" dirty="0">
              <a:solidFill>
                <a:srgbClr val="FF0000"/>
              </a:solidFill>
              <a:latin typeface="+mn-ea"/>
            </a:endParaRPr>
          </a:p>
          <a:p>
            <a:pPr algn="ctr"/>
            <a:r>
              <a:rPr kumimoji="1" lang="ja-JP" altLang="en-US" sz="3200" b="1" dirty="0">
                <a:solidFill>
                  <a:srgbClr val="FF0000"/>
                </a:solidFill>
                <a:latin typeface="+mn-ea"/>
              </a:rPr>
              <a:t>決めてしまうことはできない</a:t>
            </a:r>
          </a:p>
        </p:txBody>
      </p:sp>
      <p:pic>
        <p:nvPicPr>
          <p:cNvPr id="8194" name="Picture 2" descr="https://4.bp.blogspot.com/-xToq1W14Bn4/VxC3SatnWZI/AAAAAAAA52U/qyrrfL5ex2o836BlN0bkEqHCcw75yly_wCLcB/s800/keiyaku_keiyakusyo.png">
            <a:extLst>
              <a:ext uri="{FF2B5EF4-FFF2-40B4-BE49-F238E27FC236}">
                <a16:creationId xmlns:a16="http://schemas.microsoft.com/office/drawing/2014/main" id="{0AB7781F-6589-4865-9BD3-5372A453EC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75083" y="3510038"/>
            <a:ext cx="1562081" cy="101925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2.bp.blogspot.com/-LCUWh1lYeAo/WG9XLZ6YMSI/AAAAAAABA-s/8aNmuj1OVUIgnQGvxiRyasU5kxl6sPCSgCLcB/s800/book_law_hou.png">
            <a:extLst>
              <a:ext uri="{FF2B5EF4-FFF2-40B4-BE49-F238E27FC236}">
                <a16:creationId xmlns:a16="http://schemas.microsoft.com/office/drawing/2014/main" id="{CEAB6FCC-0AA3-4839-9BD8-A8FD1922B5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95195" y="4497293"/>
            <a:ext cx="1019258" cy="1019258"/>
          </a:xfrm>
          <a:prstGeom prst="rect">
            <a:avLst/>
          </a:prstGeom>
          <a:noFill/>
          <a:extLst>
            <a:ext uri="{909E8E84-426E-40DD-AFC4-6F175D3DCCD1}">
              <a14:hiddenFill xmlns:a14="http://schemas.microsoft.com/office/drawing/2010/main">
                <a:solidFill>
                  <a:srgbClr val="FFFFFF"/>
                </a:solidFill>
              </a14:hiddenFill>
            </a:ext>
          </a:extLst>
        </p:spPr>
      </p:pic>
      <p:sp>
        <p:nvSpPr>
          <p:cNvPr id="6" name="矢印: 右 5">
            <a:extLst>
              <a:ext uri="{FF2B5EF4-FFF2-40B4-BE49-F238E27FC236}">
                <a16:creationId xmlns:a16="http://schemas.microsoft.com/office/drawing/2014/main" id="{8AFACB8B-9ABE-4B9D-A684-EB2A702A8E4E}"/>
              </a:ext>
            </a:extLst>
          </p:cNvPr>
          <p:cNvSpPr/>
          <p:nvPr/>
        </p:nvSpPr>
        <p:spPr>
          <a:xfrm>
            <a:off x="6846236" y="5078715"/>
            <a:ext cx="1080655" cy="682364"/>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41070EBE-AF63-4826-9E47-187FE472DA63}"/>
              </a:ext>
            </a:extLst>
          </p:cNvPr>
          <p:cNvSpPr txBox="1"/>
          <p:nvPr/>
        </p:nvSpPr>
        <p:spPr>
          <a:xfrm>
            <a:off x="8070991" y="3929704"/>
            <a:ext cx="3422073" cy="2154436"/>
          </a:xfrm>
          <a:prstGeom prst="rect">
            <a:avLst/>
          </a:prstGeom>
          <a:noFill/>
          <a:ln w="38100">
            <a:noFill/>
          </a:ln>
        </p:spPr>
        <p:txBody>
          <a:bodyPr wrap="square" rtlCol="0" anchor="b">
            <a:spAutoFit/>
          </a:bodyPr>
          <a:lstStyle/>
          <a:p>
            <a:r>
              <a:rPr kumimoji="1" lang="ja-JP" altLang="en-US" sz="3600" b="1" dirty="0">
                <a:latin typeface="+mn-ea"/>
              </a:rPr>
              <a:t>①契約書</a:t>
            </a:r>
            <a:endParaRPr kumimoji="1" lang="en-US" altLang="ja-JP" sz="1200" b="1" dirty="0">
              <a:latin typeface="+mn-ea"/>
            </a:endParaRPr>
          </a:p>
          <a:p>
            <a:endParaRPr kumimoji="1" lang="en-US" altLang="ja-JP" sz="1200" b="1" dirty="0">
              <a:latin typeface="+mn-ea"/>
            </a:endParaRPr>
          </a:p>
          <a:p>
            <a:r>
              <a:rPr kumimoji="1" lang="ja-JP" altLang="en-US" sz="3600" b="1" dirty="0">
                <a:latin typeface="+mn-ea"/>
              </a:rPr>
              <a:t>②法律</a:t>
            </a:r>
            <a:endParaRPr kumimoji="1" lang="en-US" altLang="ja-JP" sz="1200" b="1" dirty="0">
              <a:latin typeface="+mn-ea"/>
            </a:endParaRPr>
          </a:p>
          <a:p>
            <a:endParaRPr kumimoji="1" lang="en-US" altLang="ja-JP" sz="1200" b="1" dirty="0">
              <a:latin typeface="+mn-ea"/>
            </a:endParaRPr>
          </a:p>
          <a:p>
            <a:r>
              <a:rPr kumimoji="1" lang="ja-JP" altLang="en-US" sz="3600" b="1" dirty="0">
                <a:solidFill>
                  <a:srgbClr val="FF0000"/>
                </a:solidFill>
                <a:latin typeface="+mn-ea"/>
              </a:rPr>
              <a:t>どっちが勝つ？</a:t>
            </a:r>
          </a:p>
        </p:txBody>
      </p:sp>
    </p:spTree>
    <p:extLst>
      <p:ext uri="{BB962C8B-B14F-4D97-AF65-F5344CB8AC3E}">
        <p14:creationId xmlns:p14="http://schemas.microsoft.com/office/powerpoint/2010/main" val="245883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nodeType="withEffect">
                                  <p:stCondLst>
                                    <p:cond delay="0"/>
                                  </p:stCondLst>
                                  <p:childTnLst>
                                    <p:set>
                                      <p:cBhvr>
                                        <p:cTn id="34" dur="1" fill="hold">
                                          <p:stCondLst>
                                            <p:cond delay="0"/>
                                          </p:stCondLst>
                                        </p:cTn>
                                        <p:tgtEl>
                                          <p:spTgt spid="8196"/>
                                        </p:tgtEl>
                                        <p:attrNameLst>
                                          <p:attrName>style.visibility</p:attrName>
                                        </p:attrNameLst>
                                      </p:cBhvr>
                                      <p:to>
                                        <p:strVal val="visible"/>
                                      </p:to>
                                    </p:set>
                                    <p:animEffect transition="in" filter="fade">
                                      <p:cBhvr>
                                        <p:cTn id="35" dur="500"/>
                                        <p:tgtEl>
                                          <p:spTgt spid="8196"/>
                                        </p:tgtEl>
                                      </p:cBhvr>
                                    </p:animEffect>
                                  </p:childTnLst>
                                </p:cTn>
                              </p:par>
                              <p:par>
                                <p:cTn id="36" presetID="10" presetClass="entr" presetSubtype="0" fill="hold" nodeType="withEffect">
                                  <p:stCondLst>
                                    <p:cond delay="0"/>
                                  </p:stCondLst>
                                  <p:childTnLst>
                                    <p:set>
                                      <p:cBhvr>
                                        <p:cTn id="37" dur="1" fill="hold">
                                          <p:stCondLst>
                                            <p:cond delay="0"/>
                                          </p:stCondLst>
                                        </p:cTn>
                                        <p:tgtEl>
                                          <p:spTgt spid="8194"/>
                                        </p:tgtEl>
                                        <p:attrNameLst>
                                          <p:attrName>style.visibility</p:attrName>
                                        </p:attrNameLst>
                                      </p:cBhvr>
                                      <p:to>
                                        <p:strVal val="visible"/>
                                      </p:to>
                                    </p:set>
                                    <p:animEffect transition="in" filter="fade">
                                      <p:cBhvr>
                                        <p:cTn id="38"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P spid="5" grpId="0" animBg="1"/>
      <p:bldP spid="6" grpId="0" animBg="1"/>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010D87-B67A-41AD-88D9-9408964B4394}"/>
              </a:ext>
            </a:extLst>
          </p:cNvPr>
          <p:cNvSpPr>
            <a:spLocks noGrp="1"/>
          </p:cNvSpPr>
          <p:nvPr>
            <p:ph type="title"/>
          </p:nvPr>
        </p:nvSpPr>
        <p:spPr/>
        <p:txBody>
          <a:bodyPr/>
          <a:lstStyle/>
          <a:p>
            <a:r>
              <a:rPr lang="ja-JP" altLang="en-US" dirty="0"/>
              <a:t>ケース１のポイント①</a:t>
            </a:r>
            <a:endParaRPr kumimoji="1" lang="ja-JP" altLang="en-US" dirty="0">
              <a:solidFill>
                <a:srgbClr val="FF0000"/>
              </a:solidFill>
            </a:endParaRPr>
          </a:p>
        </p:txBody>
      </p:sp>
      <p:sp>
        <p:nvSpPr>
          <p:cNvPr id="3" name="コンテンツ プレースホルダー 2">
            <a:extLst>
              <a:ext uri="{FF2B5EF4-FFF2-40B4-BE49-F238E27FC236}">
                <a16:creationId xmlns:a16="http://schemas.microsoft.com/office/drawing/2014/main" id="{7DDFDFCD-8523-4893-A52E-939EBA6F73AA}"/>
              </a:ext>
            </a:extLst>
          </p:cNvPr>
          <p:cNvSpPr>
            <a:spLocks noGrp="1"/>
          </p:cNvSpPr>
          <p:nvPr>
            <p:ph idx="1"/>
          </p:nvPr>
        </p:nvSpPr>
        <p:spPr/>
        <p:txBody>
          <a:bodyPr>
            <a:normAutofit/>
          </a:bodyPr>
          <a:lstStyle/>
          <a:p>
            <a:r>
              <a:rPr lang="ja-JP" altLang="en-US" sz="4400" u="sng" dirty="0"/>
              <a:t>働く条件</a:t>
            </a:r>
            <a:r>
              <a:rPr kumimoji="1" lang="ja-JP" altLang="en-US" sz="4400" dirty="0"/>
              <a:t>は</a:t>
            </a:r>
            <a:r>
              <a:rPr kumimoji="1" lang="ja-JP" altLang="en-US" sz="4400" u="sng" dirty="0"/>
              <a:t>契約</a:t>
            </a:r>
            <a:r>
              <a:rPr kumimoji="1" lang="ja-JP" altLang="en-US" sz="4400" dirty="0"/>
              <a:t>で決める。</a:t>
            </a:r>
          </a:p>
        </p:txBody>
      </p:sp>
      <p:sp>
        <p:nvSpPr>
          <p:cNvPr id="18" name="フッター プレースホルダー 3">
            <a:extLst>
              <a:ext uri="{FF2B5EF4-FFF2-40B4-BE49-F238E27FC236}">
                <a16:creationId xmlns:a16="http://schemas.microsoft.com/office/drawing/2014/main" id="{06A5E216-7F32-4D09-9CD3-CCC42F494FB6}"/>
              </a:ext>
            </a:extLst>
          </p:cNvPr>
          <p:cNvSpPr>
            <a:spLocks noGrp="1"/>
          </p:cNvSpPr>
          <p:nvPr>
            <p:ph type="ftr" sz="quarter" idx="11"/>
          </p:nvPr>
        </p:nvSpPr>
        <p:spPr/>
        <p:txBody>
          <a:bodyPr/>
          <a:lstStyle/>
          <a:p>
            <a:endParaRPr kumimoji="1" lang="ja-JP" altLang="en-US" dirty="0"/>
          </a:p>
        </p:txBody>
      </p:sp>
      <p:sp>
        <p:nvSpPr>
          <p:cNvPr id="19" name="スライド番号プレースホルダー 4">
            <a:extLst>
              <a:ext uri="{FF2B5EF4-FFF2-40B4-BE49-F238E27FC236}">
                <a16:creationId xmlns:a16="http://schemas.microsoft.com/office/drawing/2014/main" id="{886019F8-F488-43AA-AE3A-3C7BBE9C50A6}"/>
              </a:ext>
            </a:extLst>
          </p:cNvPr>
          <p:cNvSpPr>
            <a:spLocks noGrp="1"/>
          </p:cNvSpPr>
          <p:nvPr>
            <p:ph type="sldNum" sz="quarter" idx="12"/>
          </p:nvPr>
        </p:nvSpPr>
        <p:spPr/>
        <p:txBody>
          <a:bodyPr/>
          <a:lstStyle/>
          <a:p>
            <a:fld id="{D69B7B43-AA96-433F-A186-894BE484DEF4}" type="slidenum">
              <a:rPr kumimoji="1" lang="ja-JP" altLang="en-US" smtClean="0"/>
              <a:t>26</a:t>
            </a:fld>
            <a:endParaRPr kumimoji="1" lang="ja-JP" altLang="en-US" dirty="0"/>
          </a:p>
        </p:txBody>
      </p:sp>
      <p:pic>
        <p:nvPicPr>
          <p:cNvPr id="9218" name="Picture 2" descr="https://2.bp.blogspot.com/-fEiP_nSeiRs/VRUSrQ9wjyI/AAAAAAAAsuI/batmc4JpCII/s800/money_kyuryou_bukuro.png">
            <a:extLst>
              <a:ext uri="{FF2B5EF4-FFF2-40B4-BE49-F238E27FC236}">
                <a16:creationId xmlns:a16="http://schemas.microsoft.com/office/drawing/2014/main" id="{3B1AF822-8CC4-4FF1-8DE8-A55818DB08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321" y="2707777"/>
            <a:ext cx="1275718" cy="1345564"/>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s://4.bp.blogspot.com/-w5A9NMQjdb0/WWXXW8aWz6I/AAAAAAABFhs/pnZQ3jgqsp0X0GGkb-Dv8H0PHI49tKkDgCLcBGAs/s800/yugamu_jikan.png">
            <a:extLst>
              <a:ext uri="{FF2B5EF4-FFF2-40B4-BE49-F238E27FC236}">
                <a16:creationId xmlns:a16="http://schemas.microsoft.com/office/drawing/2014/main" id="{6DCBB0A7-A97F-4683-AC9A-7FDCCF467F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8294" y="2707777"/>
            <a:ext cx="1330036" cy="1330036"/>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https://1.bp.blogspot.com/-SzIiCELtTuM/WCqrzVab_QI/AAAAAAAA_v0/qJCTsZIdXeMmwPUgCYEiBZ3paUhT46HEwCLcB/s800/smartphone_nidaimochi_man.png">
            <a:extLst>
              <a:ext uri="{FF2B5EF4-FFF2-40B4-BE49-F238E27FC236}">
                <a16:creationId xmlns:a16="http://schemas.microsoft.com/office/drawing/2014/main" id="{F866669C-1F54-47F8-8195-7B2380ACDD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2839" y="2471593"/>
            <a:ext cx="1626321" cy="2153803"/>
          </a:xfrm>
          <a:prstGeom prst="rect">
            <a:avLst/>
          </a:prstGeom>
          <a:noFill/>
          <a:extLst>
            <a:ext uri="{909E8E84-426E-40DD-AFC4-6F175D3DCCD1}">
              <a14:hiddenFill xmlns:a14="http://schemas.microsoft.com/office/drawing/2010/main">
                <a:solidFill>
                  <a:srgbClr val="FFFFFF"/>
                </a:solidFill>
              </a14:hiddenFill>
            </a:ext>
          </a:extLst>
        </p:spPr>
      </p:pic>
      <p:sp>
        <p:nvSpPr>
          <p:cNvPr id="6" name="吹き出し: 四角形 5">
            <a:extLst>
              <a:ext uri="{FF2B5EF4-FFF2-40B4-BE49-F238E27FC236}">
                <a16:creationId xmlns:a16="http://schemas.microsoft.com/office/drawing/2014/main" id="{5AE72733-8883-4372-82C1-6BE9A5E80ABF}"/>
              </a:ext>
            </a:extLst>
          </p:cNvPr>
          <p:cNvSpPr/>
          <p:nvPr/>
        </p:nvSpPr>
        <p:spPr>
          <a:xfrm>
            <a:off x="857882" y="2556164"/>
            <a:ext cx="3256918" cy="1589809"/>
          </a:xfrm>
          <a:prstGeom prst="wedgeRectCallout">
            <a:avLst>
              <a:gd name="adj1" fmla="val -19876"/>
              <a:gd name="adj2" fmla="val -70180"/>
            </a:avLst>
          </a:prstGeom>
          <a:noFill/>
          <a:ln w="38100"/>
        </p:spPr>
        <p:style>
          <a:lnRef idx="2">
            <a:schemeClr val="accent4"/>
          </a:lnRef>
          <a:fillRef idx="1">
            <a:schemeClr val="lt1"/>
          </a:fillRef>
          <a:effectRef idx="0">
            <a:schemeClr val="accent4"/>
          </a:effectRef>
          <a:fontRef idx="minor">
            <a:schemeClr val="dk1"/>
          </a:fontRef>
        </p:style>
        <p:txBody>
          <a:bodyPr rtlCol="0" anchor="ctr"/>
          <a:lstStyle/>
          <a:p>
            <a:pPr algn="ctr"/>
            <a:endParaRPr kumimoji="1" lang="ja-JP" altLang="en-US"/>
          </a:p>
        </p:txBody>
      </p:sp>
      <p:sp>
        <p:nvSpPr>
          <p:cNvPr id="11" name="吹き出し: 角を丸めた四角形 10">
            <a:extLst>
              <a:ext uri="{FF2B5EF4-FFF2-40B4-BE49-F238E27FC236}">
                <a16:creationId xmlns:a16="http://schemas.microsoft.com/office/drawing/2014/main" id="{8061DF22-8C47-4B44-A233-BC4F0BE38DB4}"/>
              </a:ext>
            </a:extLst>
          </p:cNvPr>
          <p:cNvSpPr/>
          <p:nvPr/>
        </p:nvSpPr>
        <p:spPr>
          <a:xfrm>
            <a:off x="7126430" y="2427223"/>
            <a:ext cx="2266952" cy="561108"/>
          </a:xfrm>
          <a:prstGeom prst="wedgeRoundRectCallout">
            <a:avLst>
              <a:gd name="adj1" fmla="val -59487"/>
              <a:gd name="adj2" fmla="val 26540"/>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rPr>
              <a:t>通信キャリア</a:t>
            </a:r>
            <a:endParaRPr kumimoji="1" lang="en-US" altLang="ja-JP" sz="2400" b="0"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endParaRPr>
          </a:p>
        </p:txBody>
      </p:sp>
      <p:sp>
        <p:nvSpPr>
          <p:cNvPr id="12" name="吹き出し: 角を丸めた四角形 11">
            <a:extLst>
              <a:ext uri="{FF2B5EF4-FFF2-40B4-BE49-F238E27FC236}">
                <a16:creationId xmlns:a16="http://schemas.microsoft.com/office/drawing/2014/main" id="{BD2E7CC9-F72E-4827-97A6-8FED39EDF2FB}"/>
              </a:ext>
            </a:extLst>
          </p:cNvPr>
          <p:cNvSpPr/>
          <p:nvPr/>
        </p:nvSpPr>
        <p:spPr>
          <a:xfrm>
            <a:off x="7126430" y="3148446"/>
            <a:ext cx="1123952" cy="561108"/>
          </a:xfrm>
          <a:prstGeom prst="wedgeRoundRectCallout">
            <a:avLst>
              <a:gd name="adj1" fmla="val -66876"/>
              <a:gd name="adj2" fmla="val -25312"/>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rPr>
              <a:t>機種</a:t>
            </a:r>
            <a:endParaRPr kumimoji="1" lang="en-US" altLang="ja-JP" sz="2400" b="0"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endParaRPr>
          </a:p>
        </p:txBody>
      </p:sp>
      <p:sp>
        <p:nvSpPr>
          <p:cNvPr id="13" name="吹き出し: 角を丸めた四角形 12">
            <a:extLst>
              <a:ext uri="{FF2B5EF4-FFF2-40B4-BE49-F238E27FC236}">
                <a16:creationId xmlns:a16="http://schemas.microsoft.com/office/drawing/2014/main" id="{1CA392B6-E825-49BC-A035-9FA9DA3B1647}"/>
              </a:ext>
            </a:extLst>
          </p:cNvPr>
          <p:cNvSpPr/>
          <p:nvPr/>
        </p:nvSpPr>
        <p:spPr>
          <a:xfrm>
            <a:off x="7126430" y="3869669"/>
            <a:ext cx="2266952" cy="561108"/>
          </a:xfrm>
          <a:prstGeom prst="wedgeRoundRectCallout">
            <a:avLst>
              <a:gd name="adj1" fmla="val -57654"/>
              <a:gd name="adj2" fmla="val -40127"/>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rPr>
              <a:t>プラン</a:t>
            </a:r>
            <a:endParaRPr kumimoji="1" lang="en-US" altLang="ja-JP" sz="2400" b="0" i="0" u="none" strike="noStrike" kern="1200" cap="none" spc="0" normalizeH="0" baseline="0" noProof="0" dirty="0">
              <a:ln>
                <a:noFill/>
              </a:ln>
              <a:solidFill>
                <a:srgbClr val="0070C0"/>
              </a:solidFill>
              <a:effectLst/>
              <a:uLnTx/>
              <a:uFillTx/>
              <a:latin typeface="メイリオ" panose="020B0604030504040204" pitchFamily="50" charset="-128"/>
              <a:ea typeface="メイリオ" panose="020B0604030504040204" pitchFamily="50" charset="-128"/>
            </a:endParaRPr>
          </a:p>
        </p:txBody>
      </p:sp>
      <p:pic>
        <p:nvPicPr>
          <p:cNvPr id="9226" name="Picture 10" descr="https://2.bp.blogspot.com/-B8E9s6LOMw4/Wi4gL1s3Y4I/AAAAAAABIuI/oyt4fP3KN7wcHM3IVN0OQx5RFDWQWgvFgCLcBGAs/s800/internet_packet_giga1.png">
            <a:extLst>
              <a:ext uri="{FF2B5EF4-FFF2-40B4-BE49-F238E27FC236}">
                <a16:creationId xmlns:a16="http://schemas.microsoft.com/office/drawing/2014/main" id="{303E5E1A-3584-4A22-828F-9EBDD347C3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78686" y="3605811"/>
            <a:ext cx="904009" cy="527715"/>
          </a:xfrm>
          <a:prstGeom prst="rect">
            <a:avLst/>
          </a:prstGeom>
          <a:noFill/>
          <a:extLst>
            <a:ext uri="{909E8E84-426E-40DD-AFC4-6F175D3DCCD1}">
              <a14:hiddenFill xmlns:a14="http://schemas.microsoft.com/office/drawing/2010/main">
                <a:solidFill>
                  <a:srgbClr val="FFFFFF"/>
                </a:solidFill>
              </a14:hiddenFill>
            </a:ext>
          </a:extLst>
        </p:spPr>
      </p:pic>
      <p:pic>
        <p:nvPicPr>
          <p:cNvPr id="9228" name="Picture 12" descr="https://1.bp.blogspot.com/-pppsHXfv1KE/XJhpYX9KJxI/AAAAAAABSDY/KnnZ2wieABkzfAMb5VvjwW_NWzyC7hxAACLcBGAs/s800/network_icon_text_4g.png">
            <a:extLst>
              <a:ext uri="{FF2B5EF4-FFF2-40B4-BE49-F238E27FC236}">
                <a16:creationId xmlns:a16="http://schemas.microsoft.com/office/drawing/2014/main" id="{0E87B8A2-AD8A-4888-AFB2-6FD07601755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11326" y="2988331"/>
            <a:ext cx="722792" cy="1562793"/>
          </a:xfrm>
          <a:prstGeom prst="rect">
            <a:avLst/>
          </a:prstGeom>
          <a:noFill/>
          <a:extLst>
            <a:ext uri="{909E8E84-426E-40DD-AFC4-6F175D3DCCD1}">
              <a14:hiddenFill xmlns:a14="http://schemas.microsoft.com/office/drawing/2010/main">
                <a:solidFill>
                  <a:srgbClr val="FFFFFF"/>
                </a:solidFill>
              </a14:hiddenFill>
            </a:ext>
          </a:extLst>
        </p:spPr>
      </p:pic>
      <p:pic>
        <p:nvPicPr>
          <p:cNvPr id="9232" name="Picture 16" descr="https://1.bp.blogspot.com/-7zXQAn3pdqc/VJF_ekp0GbI/AAAAAAAAp3M/9WNq7WFKHyI/s800/dog_hokkaidouken.png">
            <a:extLst>
              <a:ext uri="{FF2B5EF4-FFF2-40B4-BE49-F238E27FC236}">
                <a16:creationId xmlns:a16="http://schemas.microsoft.com/office/drawing/2014/main" id="{DC2E71DE-7F3C-4ADF-9AF6-9F01682F43F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82695" y="1767001"/>
            <a:ext cx="1221330" cy="1221330"/>
          </a:xfrm>
          <a:prstGeom prst="rect">
            <a:avLst/>
          </a:prstGeom>
          <a:noFill/>
          <a:extLst>
            <a:ext uri="{909E8E84-426E-40DD-AFC4-6F175D3DCCD1}">
              <a14:hiddenFill xmlns:a14="http://schemas.microsoft.com/office/drawing/2010/main">
                <a:solidFill>
                  <a:srgbClr val="FFFFFF"/>
                </a:solidFill>
              </a14:hiddenFill>
            </a:ext>
          </a:extLst>
        </p:spPr>
      </p:pic>
      <p:sp>
        <p:nvSpPr>
          <p:cNvPr id="7" name="正方形/長方形 6">
            <a:extLst>
              <a:ext uri="{FF2B5EF4-FFF2-40B4-BE49-F238E27FC236}">
                <a16:creationId xmlns:a16="http://schemas.microsoft.com/office/drawing/2014/main" id="{333BA5CD-8922-4C80-811E-B3D6C3AF423C}"/>
              </a:ext>
            </a:extLst>
          </p:cNvPr>
          <p:cNvSpPr/>
          <p:nvPr/>
        </p:nvSpPr>
        <p:spPr>
          <a:xfrm>
            <a:off x="10659341" y="1994820"/>
            <a:ext cx="543791" cy="1310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234" name="Picture 18" descr="https://3.bp.blogspot.com/-SM2FKN6pNMM/W8hDqITydSI/AAAAAAABPec/jO2ycWVDZE08IHgxpQMW4iRxdyLi_SzTQCLcBGAs/s800/character_kinoko.png">
            <a:extLst>
              <a:ext uri="{FF2B5EF4-FFF2-40B4-BE49-F238E27FC236}">
                <a16:creationId xmlns:a16="http://schemas.microsoft.com/office/drawing/2014/main" id="{3B22D142-4AF2-4915-9A33-AF9631DE51A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34725" y="1702257"/>
            <a:ext cx="1263890" cy="1350818"/>
          </a:xfrm>
          <a:prstGeom prst="rect">
            <a:avLst/>
          </a:prstGeom>
          <a:noFill/>
          <a:extLst>
            <a:ext uri="{909E8E84-426E-40DD-AFC4-6F175D3DCCD1}">
              <a14:hiddenFill xmlns:a14="http://schemas.microsoft.com/office/drawing/2010/main">
                <a:solidFill>
                  <a:srgbClr val="FFFFFF"/>
                </a:solidFill>
              </a14:hiddenFill>
            </a:ext>
          </a:extLst>
        </p:spPr>
      </p:pic>
      <p:sp>
        <p:nvSpPr>
          <p:cNvPr id="20" name="正方形/長方形 19">
            <a:extLst>
              <a:ext uri="{FF2B5EF4-FFF2-40B4-BE49-F238E27FC236}">
                <a16:creationId xmlns:a16="http://schemas.microsoft.com/office/drawing/2014/main" id="{22EB1320-C39B-4D18-8093-8F3526D6ACAA}"/>
              </a:ext>
            </a:extLst>
          </p:cNvPr>
          <p:cNvSpPr/>
          <p:nvPr/>
        </p:nvSpPr>
        <p:spPr>
          <a:xfrm>
            <a:off x="9794774" y="2255139"/>
            <a:ext cx="543791" cy="1310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コンテンツ プレースホルダー 2">
            <a:extLst>
              <a:ext uri="{FF2B5EF4-FFF2-40B4-BE49-F238E27FC236}">
                <a16:creationId xmlns:a16="http://schemas.microsoft.com/office/drawing/2014/main" id="{560CEF3D-F79B-40DF-BF85-031415ACAD9A}"/>
              </a:ext>
            </a:extLst>
          </p:cNvPr>
          <p:cNvSpPr txBox="1">
            <a:spLocks/>
          </p:cNvSpPr>
          <p:nvPr/>
        </p:nvSpPr>
        <p:spPr>
          <a:xfrm>
            <a:off x="691626" y="4867196"/>
            <a:ext cx="11119373" cy="185606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kumimoji="1" sz="3600" kern="1200">
                <a:solidFill>
                  <a:srgbClr val="3C3C3C"/>
                </a:solidFill>
                <a:latin typeface="+mn-ea"/>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3200" kern="1200">
                <a:solidFill>
                  <a:srgbClr val="5A5A5A"/>
                </a:solidFill>
                <a:latin typeface="+mn-ea"/>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2400" kern="1200">
                <a:solidFill>
                  <a:srgbClr val="5A5A5A"/>
                </a:solidFill>
                <a:latin typeface="+mn-ea"/>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2400" kern="1200">
                <a:solidFill>
                  <a:srgbClr val="5A5A5A"/>
                </a:solidFill>
                <a:latin typeface="+mn-ea"/>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2400" kern="1200">
                <a:solidFill>
                  <a:srgbClr val="5A5A5A"/>
                </a:solidFill>
                <a:latin typeface="+mn-ea"/>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1400" kern="1200">
                <a:solidFill>
                  <a:schemeClr val="tx1"/>
                </a:solidFill>
                <a:latin typeface="+mn-lt"/>
                <a:ea typeface="+mn-ea"/>
                <a:cs typeface="+mn-cs"/>
              </a:defRPr>
            </a:lvl9pPr>
          </a:lstStyle>
          <a:p>
            <a:r>
              <a:rPr lang="ja-JP" altLang="en-US" sz="4400" dirty="0"/>
              <a:t>契約の内容は</a:t>
            </a:r>
            <a:r>
              <a:rPr lang="ja-JP" altLang="en-US" sz="4400" b="1" u="sng" dirty="0">
                <a:solidFill>
                  <a:srgbClr val="FF0000"/>
                </a:solidFill>
              </a:rPr>
              <a:t>①話し合い</a:t>
            </a:r>
            <a:r>
              <a:rPr lang="ja-JP" altLang="en-US" sz="4400" dirty="0"/>
              <a:t>で決めるのが基本。</a:t>
            </a:r>
            <a:endParaRPr lang="en-US" altLang="ja-JP" sz="1100" dirty="0"/>
          </a:p>
          <a:p>
            <a:endParaRPr lang="en-US" altLang="ja-JP" sz="1100" dirty="0"/>
          </a:p>
          <a:p>
            <a:r>
              <a:rPr lang="ja-JP" altLang="en-US" sz="4400" dirty="0"/>
              <a:t>書類にサインする前に内容を確認しよう。</a:t>
            </a:r>
          </a:p>
        </p:txBody>
      </p:sp>
    </p:spTree>
    <p:extLst>
      <p:ext uri="{BB962C8B-B14F-4D97-AF65-F5344CB8AC3E}">
        <p14:creationId xmlns:p14="http://schemas.microsoft.com/office/powerpoint/2010/main" val="2725303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9218"/>
                                        </p:tgtEl>
                                        <p:attrNameLst>
                                          <p:attrName>style.visibility</p:attrName>
                                        </p:attrNameLst>
                                      </p:cBhvr>
                                      <p:to>
                                        <p:strVal val="visible"/>
                                      </p:to>
                                    </p:set>
                                    <p:animEffect transition="in" filter="fade">
                                      <p:cBhvr>
                                        <p:cTn id="15" dur="500"/>
                                        <p:tgtEl>
                                          <p:spTgt spid="9218"/>
                                        </p:tgtEl>
                                      </p:cBhvr>
                                    </p:animEffect>
                                  </p:childTnLst>
                                </p:cTn>
                              </p:par>
                              <p:par>
                                <p:cTn id="16" presetID="10" presetClass="entr" presetSubtype="0" fill="hold" nodeType="withEffect">
                                  <p:stCondLst>
                                    <p:cond delay="0"/>
                                  </p:stCondLst>
                                  <p:childTnLst>
                                    <p:set>
                                      <p:cBhvr>
                                        <p:cTn id="17" dur="1" fill="hold">
                                          <p:stCondLst>
                                            <p:cond delay="0"/>
                                          </p:stCondLst>
                                        </p:cTn>
                                        <p:tgtEl>
                                          <p:spTgt spid="9222"/>
                                        </p:tgtEl>
                                        <p:attrNameLst>
                                          <p:attrName>style.visibility</p:attrName>
                                        </p:attrNameLst>
                                      </p:cBhvr>
                                      <p:to>
                                        <p:strVal val="visible"/>
                                      </p:to>
                                    </p:set>
                                    <p:animEffect transition="in" filter="fade">
                                      <p:cBhvr>
                                        <p:cTn id="18" dur="500"/>
                                        <p:tgtEl>
                                          <p:spTgt spid="92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224"/>
                                        </p:tgtEl>
                                        <p:attrNameLst>
                                          <p:attrName>style.visibility</p:attrName>
                                        </p:attrNameLst>
                                      </p:cBhvr>
                                      <p:to>
                                        <p:strVal val="visible"/>
                                      </p:to>
                                    </p:set>
                                    <p:animEffect transition="in" filter="fade">
                                      <p:cBhvr>
                                        <p:cTn id="23" dur="500"/>
                                        <p:tgtEl>
                                          <p:spTgt spid="922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9234"/>
                                        </p:tgtEl>
                                        <p:attrNameLst>
                                          <p:attrName>style.visibility</p:attrName>
                                        </p:attrNameLst>
                                      </p:cBhvr>
                                      <p:to>
                                        <p:strVal val="visible"/>
                                      </p:to>
                                    </p:set>
                                    <p:animEffect transition="in" filter="fade">
                                      <p:cBhvr>
                                        <p:cTn id="31" dur="500"/>
                                        <p:tgtEl>
                                          <p:spTgt spid="923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nodeType="withEffect">
                                  <p:stCondLst>
                                    <p:cond delay="0"/>
                                  </p:stCondLst>
                                  <p:childTnLst>
                                    <p:set>
                                      <p:cBhvr>
                                        <p:cTn id="36" dur="1" fill="hold">
                                          <p:stCondLst>
                                            <p:cond delay="0"/>
                                          </p:stCondLst>
                                        </p:cTn>
                                        <p:tgtEl>
                                          <p:spTgt spid="9232"/>
                                        </p:tgtEl>
                                        <p:attrNameLst>
                                          <p:attrName>style.visibility</p:attrName>
                                        </p:attrNameLst>
                                      </p:cBhvr>
                                      <p:to>
                                        <p:strVal val="visible"/>
                                      </p:to>
                                    </p:set>
                                    <p:animEffect transition="in" filter="fade">
                                      <p:cBhvr>
                                        <p:cTn id="37" dur="500"/>
                                        <p:tgtEl>
                                          <p:spTgt spid="923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nodeType="withEffect">
                                  <p:stCondLst>
                                    <p:cond delay="0"/>
                                  </p:stCondLst>
                                  <p:childTnLst>
                                    <p:set>
                                      <p:cBhvr>
                                        <p:cTn id="52" dur="1" fill="hold">
                                          <p:stCondLst>
                                            <p:cond delay="0"/>
                                          </p:stCondLst>
                                        </p:cTn>
                                        <p:tgtEl>
                                          <p:spTgt spid="9226"/>
                                        </p:tgtEl>
                                        <p:attrNameLst>
                                          <p:attrName>style.visibility</p:attrName>
                                        </p:attrNameLst>
                                      </p:cBhvr>
                                      <p:to>
                                        <p:strVal val="visible"/>
                                      </p:to>
                                    </p:set>
                                    <p:animEffect transition="in" filter="fade">
                                      <p:cBhvr>
                                        <p:cTn id="53" dur="500"/>
                                        <p:tgtEl>
                                          <p:spTgt spid="9226"/>
                                        </p:tgtEl>
                                      </p:cBhvr>
                                    </p:animEffect>
                                  </p:childTnLst>
                                </p:cTn>
                              </p:par>
                              <p:par>
                                <p:cTn id="54" presetID="10" presetClass="entr" presetSubtype="0" fill="hold" nodeType="withEffect">
                                  <p:stCondLst>
                                    <p:cond delay="0"/>
                                  </p:stCondLst>
                                  <p:childTnLst>
                                    <p:set>
                                      <p:cBhvr>
                                        <p:cTn id="55" dur="1" fill="hold">
                                          <p:stCondLst>
                                            <p:cond delay="0"/>
                                          </p:stCondLst>
                                        </p:cTn>
                                        <p:tgtEl>
                                          <p:spTgt spid="9228"/>
                                        </p:tgtEl>
                                        <p:attrNameLst>
                                          <p:attrName>style.visibility</p:attrName>
                                        </p:attrNameLst>
                                      </p:cBhvr>
                                      <p:to>
                                        <p:strVal val="visible"/>
                                      </p:to>
                                    </p:set>
                                    <p:animEffect transition="in" filter="fade">
                                      <p:cBhvr>
                                        <p:cTn id="56" dur="500"/>
                                        <p:tgtEl>
                                          <p:spTgt spid="9228"/>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1">
                                            <p:txEl>
                                              <p:pRg st="0" end="0"/>
                                            </p:txEl>
                                          </p:spTgt>
                                        </p:tgtEl>
                                        <p:attrNameLst>
                                          <p:attrName>style.visibility</p:attrName>
                                        </p:attrNameLst>
                                      </p:cBhvr>
                                      <p:to>
                                        <p:strVal val="visible"/>
                                      </p:to>
                                    </p:set>
                                    <p:animEffect transition="in" filter="fade">
                                      <p:cBhvr>
                                        <p:cTn id="61" dur="500"/>
                                        <p:tgtEl>
                                          <p:spTgt spid="21">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1">
                                            <p:txEl>
                                              <p:pRg st="2" end="2"/>
                                            </p:txEl>
                                          </p:spTgt>
                                        </p:tgtEl>
                                        <p:attrNameLst>
                                          <p:attrName>style.visibility</p:attrName>
                                        </p:attrNameLst>
                                      </p:cBhvr>
                                      <p:to>
                                        <p:strVal val="visible"/>
                                      </p:to>
                                    </p:set>
                                    <p:animEffect transition="in" filter="fade">
                                      <p:cBhvr>
                                        <p:cTn id="66" dur="500"/>
                                        <p:tgtEl>
                                          <p:spTgt spid="2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11" grpId="0" animBg="1"/>
      <p:bldP spid="12" grpId="0" animBg="1"/>
      <p:bldP spid="13" grpId="0" animBg="1"/>
      <p:bldP spid="7" grpId="0" animBg="1"/>
      <p:bldP spid="20" grpId="0" animBg="1"/>
      <p:bldP spid="21"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791B16-E872-45AF-94CA-559FCFEB6764}"/>
              </a:ext>
            </a:extLst>
          </p:cNvPr>
          <p:cNvSpPr>
            <a:spLocks noGrp="1"/>
          </p:cNvSpPr>
          <p:nvPr>
            <p:ph type="title"/>
          </p:nvPr>
        </p:nvSpPr>
        <p:spPr/>
        <p:txBody>
          <a:bodyPr/>
          <a:lstStyle/>
          <a:p>
            <a:r>
              <a:rPr kumimoji="1" lang="ja-JP" altLang="en-US" dirty="0"/>
              <a:t>ケース１のポイント②</a:t>
            </a:r>
          </a:p>
        </p:txBody>
      </p:sp>
      <p:sp>
        <p:nvSpPr>
          <p:cNvPr id="3" name="コンテンツ プレースホルダー 2">
            <a:extLst>
              <a:ext uri="{FF2B5EF4-FFF2-40B4-BE49-F238E27FC236}">
                <a16:creationId xmlns:a16="http://schemas.microsoft.com/office/drawing/2014/main" id="{5DD7E01E-787C-4B2B-8D52-A6A2AEF15F05}"/>
              </a:ext>
            </a:extLst>
          </p:cNvPr>
          <p:cNvSpPr>
            <a:spLocks noGrp="1"/>
          </p:cNvSpPr>
          <p:nvPr>
            <p:ph idx="1"/>
          </p:nvPr>
        </p:nvSpPr>
        <p:spPr/>
        <p:txBody>
          <a:bodyPr/>
          <a:lstStyle/>
          <a:p>
            <a:pPr lvl="0">
              <a:buClr>
                <a:srgbClr val="58B6C0"/>
              </a:buClr>
            </a:pPr>
            <a:r>
              <a:rPr lang="ja-JP" altLang="en-US" b="1" dirty="0">
                <a:solidFill>
                  <a:srgbClr val="FF0000"/>
                </a:solidFill>
              </a:rPr>
              <a:t>憲法２７条</a:t>
            </a:r>
            <a:endParaRPr lang="en-US" altLang="ja-JP" b="1" dirty="0">
              <a:solidFill>
                <a:srgbClr val="FF0000"/>
              </a:solidFill>
            </a:endParaRPr>
          </a:p>
          <a:p>
            <a:pPr lvl="1">
              <a:buClr>
                <a:srgbClr val="58B6C0"/>
              </a:buClr>
            </a:pPr>
            <a:r>
              <a:rPr lang="ja-JP" altLang="en-US" dirty="0"/>
              <a:t>すべて国民は、</a:t>
            </a:r>
            <a:r>
              <a:rPr lang="ja-JP" altLang="en-US" b="1" dirty="0">
                <a:solidFill>
                  <a:srgbClr val="FFC000"/>
                </a:solidFill>
              </a:rPr>
              <a:t>勤労の権利</a:t>
            </a:r>
            <a:r>
              <a:rPr lang="ja-JP" altLang="en-US" dirty="0"/>
              <a:t>を有し、義務を負ふ。</a:t>
            </a:r>
          </a:p>
          <a:p>
            <a:pPr lvl="1">
              <a:buClr>
                <a:srgbClr val="58B6C0"/>
              </a:buClr>
            </a:pPr>
            <a:r>
              <a:rPr lang="ja-JP" altLang="en-US" dirty="0"/>
              <a:t>賃金、就業時間、休息その他の</a:t>
            </a:r>
            <a:r>
              <a:rPr lang="ja-JP" altLang="en-US" b="1" dirty="0">
                <a:solidFill>
                  <a:srgbClr val="FFC000"/>
                </a:solidFill>
              </a:rPr>
              <a:t>勤労条件に関する基準は、法律でこれを定める</a:t>
            </a:r>
            <a:r>
              <a:rPr lang="ja-JP" altLang="en-US" dirty="0"/>
              <a:t>。</a:t>
            </a:r>
          </a:p>
          <a:p>
            <a:pPr lvl="1">
              <a:buClr>
                <a:srgbClr val="58B6C0"/>
              </a:buClr>
            </a:pPr>
            <a:r>
              <a:rPr lang="ja-JP" altLang="en-US" dirty="0"/>
              <a:t>児童は、これを酷使してはならない。</a:t>
            </a:r>
            <a:endParaRPr lang="en-US" altLang="ja-JP" dirty="0"/>
          </a:p>
          <a:p>
            <a:endParaRPr kumimoji="1" lang="ja-JP" altLang="en-US" dirty="0"/>
          </a:p>
        </p:txBody>
      </p:sp>
      <p:sp>
        <p:nvSpPr>
          <p:cNvPr id="7" name="フッター プレースホルダー 3">
            <a:extLst>
              <a:ext uri="{FF2B5EF4-FFF2-40B4-BE49-F238E27FC236}">
                <a16:creationId xmlns:a16="http://schemas.microsoft.com/office/drawing/2014/main" id="{4A530579-0454-46CB-910C-E606F14448AA}"/>
              </a:ext>
            </a:extLst>
          </p:cNvPr>
          <p:cNvSpPr>
            <a:spLocks noGrp="1"/>
          </p:cNvSpPr>
          <p:nvPr>
            <p:ph type="ftr" sz="quarter" idx="11"/>
          </p:nvPr>
        </p:nvSpPr>
        <p:spPr/>
        <p:txBody>
          <a:bodyPr/>
          <a:lstStyle/>
          <a:p>
            <a:endParaRPr kumimoji="1" lang="ja-JP" altLang="en-US" dirty="0"/>
          </a:p>
        </p:txBody>
      </p:sp>
      <p:sp>
        <p:nvSpPr>
          <p:cNvPr id="8" name="スライド番号プレースホルダー 4">
            <a:extLst>
              <a:ext uri="{FF2B5EF4-FFF2-40B4-BE49-F238E27FC236}">
                <a16:creationId xmlns:a16="http://schemas.microsoft.com/office/drawing/2014/main" id="{9E1DB45A-CF95-4FDF-AE66-A9D1B1EEF0F5}"/>
              </a:ext>
            </a:extLst>
          </p:cNvPr>
          <p:cNvSpPr>
            <a:spLocks noGrp="1"/>
          </p:cNvSpPr>
          <p:nvPr>
            <p:ph type="sldNum" sz="quarter" idx="12"/>
          </p:nvPr>
        </p:nvSpPr>
        <p:spPr/>
        <p:txBody>
          <a:bodyPr/>
          <a:lstStyle/>
          <a:p>
            <a:fld id="{D69B7B43-AA96-433F-A186-894BE484DEF4}" type="slidenum">
              <a:rPr kumimoji="1" lang="ja-JP" altLang="en-US" smtClean="0"/>
              <a:t>27</a:t>
            </a:fld>
            <a:endParaRPr kumimoji="1" lang="ja-JP" altLang="en-US" dirty="0"/>
          </a:p>
        </p:txBody>
      </p:sp>
      <p:pic>
        <p:nvPicPr>
          <p:cNvPr id="4" name="図 3">
            <a:extLst>
              <a:ext uri="{FF2B5EF4-FFF2-40B4-BE49-F238E27FC236}">
                <a16:creationId xmlns:a16="http://schemas.microsoft.com/office/drawing/2014/main" id="{3C8126E7-14C5-40D5-A1F9-C6E5AC96D94C}"/>
              </a:ext>
            </a:extLst>
          </p:cNvPr>
          <p:cNvPicPr>
            <a:picLocks noChangeAspect="1"/>
          </p:cNvPicPr>
          <p:nvPr/>
        </p:nvPicPr>
        <p:blipFill>
          <a:blip r:embed="rId2"/>
          <a:stretch>
            <a:fillRect/>
          </a:stretch>
        </p:blipFill>
        <p:spPr>
          <a:xfrm>
            <a:off x="10431864" y="3727211"/>
            <a:ext cx="1191236" cy="1191236"/>
          </a:xfrm>
          <a:prstGeom prst="rect">
            <a:avLst/>
          </a:prstGeom>
        </p:spPr>
      </p:pic>
      <p:sp>
        <p:nvSpPr>
          <p:cNvPr id="5" name="吹き出し: 角を丸めた四角形 4">
            <a:extLst>
              <a:ext uri="{FF2B5EF4-FFF2-40B4-BE49-F238E27FC236}">
                <a16:creationId xmlns:a16="http://schemas.microsoft.com/office/drawing/2014/main" id="{8AB82B1E-8A93-4D80-ACF5-C22D3E3EF4E0}"/>
              </a:ext>
            </a:extLst>
          </p:cNvPr>
          <p:cNvSpPr/>
          <p:nvPr/>
        </p:nvSpPr>
        <p:spPr>
          <a:xfrm>
            <a:off x="8145679" y="3956103"/>
            <a:ext cx="2031961" cy="547922"/>
          </a:xfrm>
          <a:prstGeom prst="wedgeRoundRectCallout">
            <a:avLst>
              <a:gd name="adj1" fmla="val 60197"/>
              <a:gd name="adj2" fmla="val -14534"/>
              <a:gd name="adj3" fmla="val 16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dirty="0"/>
              <a:t>最低ライン</a:t>
            </a:r>
          </a:p>
        </p:txBody>
      </p:sp>
      <p:sp>
        <p:nvSpPr>
          <p:cNvPr id="6" name="コンテンツ プレースホルダー 2">
            <a:extLst>
              <a:ext uri="{FF2B5EF4-FFF2-40B4-BE49-F238E27FC236}">
                <a16:creationId xmlns:a16="http://schemas.microsoft.com/office/drawing/2014/main" id="{B26A3BDF-B4D7-4752-812E-82B5B30D2268}"/>
              </a:ext>
            </a:extLst>
          </p:cNvPr>
          <p:cNvSpPr txBox="1">
            <a:spLocks/>
          </p:cNvSpPr>
          <p:nvPr/>
        </p:nvSpPr>
        <p:spPr>
          <a:xfrm>
            <a:off x="691626" y="5295207"/>
            <a:ext cx="11119373" cy="783264"/>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kumimoji="1" sz="3600" kern="1200">
                <a:solidFill>
                  <a:srgbClr val="3C3C3C"/>
                </a:solidFill>
                <a:latin typeface="+mn-ea"/>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3200" kern="1200">
                <a:solidFill>
                  <a:srgbClr val="5A5A5A"/>
                </a:solidFill>
                <a:latin typeface="+mn-ea"/>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2400" kern="1200">
                <a:solidFill>
                  <a:srgbClr val="5A5A5A"/>
                </a:solidFill>
                <a:latin typeface="+mn-ea"/>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2400" kern="1200">
                <a:solidFill>
                  <a:srgbClr val="5A5A5A"/>
                </a:solidFill>
                <a:latin typeface="+mn-ea"/>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2400" kern="1200">
                <a:solidFill>
                  <a:srgbClr val="5A5A5A"/>
                </a:solidFill>
                <a:latin typeface="+mn-ea"/>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kumimoji="1" sz="1400" kern="1200">
                <a:solidFill>
                  <a:schemeClr val="tx1"/>
                </a:solidFill>
                <a:latin typeface="+mn-lt"/>
                <a:ea typeface="+mn-ea"/>
                <a:cs typeface="+mn-cs"/>
              </a:defRPr>
            </a:lvl9pPr>
          </a:lstStyle>
          <a:p>
            <a:r>
              <a:rPr lang="ja-JP" altLang="en-US" sz="4400" dirty="0"/>
              <a:t>契約で決めたことでも</a:t>
            </a:r>
            <a:r>
              <a:rPr lang="ja-JP" altLang="en-US" sz="4400" b="1" u="sng" dirty="0">
                <a:solidFill>
                  <a:srgbClr val="FF0000"/>
                </a:solidFill>
              </a:rPr>
              <a:t>②法律違反</a:t>
            </a:r>
            <a:r>
              <a:rPr lang="ja-JP" altLang="en-US" sz="4400" dirty="0"/>
              <a:t>はダメ！</a:t>
            </a:r>
          </a:p>
        </p:txBody>
      </p:sp>
    </p:spTree>
    <p:extLst>
      <p:ext uri="{BB962C8B-B14F-4D97-AF65-F5344CB8AC3E}">
        <p14:creationId xmlns:p14="http://schemas.microsoft.com/office/powerpoint/2010/main" val="984335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
                                            <p:txEl>
                                              <p:pRg st="0" end="0"/>
                                            </p:txEl>
                                          </p:spTgt>
                                        </p:tgtEl>
                                        <p:attrNameLst>
                                          <p:attrName>style.visibility</p:attrName>
                                        </p:attrNameLst>
                                      </p:cBhvr>
                                      <p:to>
                                        <p:strVal val="visible"/>
                                      </p:to>
                                    </p:set>
                                    <p:animEffect transition="in" filter="fade">
                                      <p:cBhvr>
                                        <p:cTn id="3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C9B3998-FF2E-48B9-9EBA-CDE0DF37B89D}"/>
              </a:ext>
            </a:extLst>
          </p:cNvPr>
          <p:cNvSpPr>
            <a:spLocks noGrp="1"/>
          </p:cNvSpPr>
          <p:nvPr>
            <p:ph type="title"/>
          </p:nvPr>
        </p:nvSpPr>
        <p:spPr/>
        <p:txBody>
          <a:bodyPr/>
          <a:lstStyle/>
          <a:p>
            <a:r>
              <a:rPr kumimoji="1" lang="ja-JP" altLang="en-US" dirty="0"/>
              <a:t>ケース１のポイント③</a:t>
            </a:r>
          </a:p>
        </p:txBody>
      </p:sp>
      <p:sp>
        <p:nvSpPr>
          <p:cNvPr id="3" name="コンテンツ プレースホルダー 2">
            <a:extLst>
              <a:ext uri="{FF2B5EF4-FFF2-40B4-BE49-F238E27FC236}">
                <a16:creationId xmlns:a16="http://schemas.microsoft.com/office/drawing/2014/main" id="{9B829883-E76F-4983-9C8F-1CB5DC5D1552}"/>
              </a:ext>
            </a:extLst>
          </p:cNvPr>
          <p:cNvSpPr>
            <a:spLocks noGrp="1"/>
          </p:cNvSpPr>
          <p:nvPr>
            <p:ph idx="1"/>
          </p:nvPr>
        </p:nvSpPr>
        <p:spPr/>
        <p:txBody>
          <a:bodyPr/>
          <a:lstStyle/>
          <a:p>
            <a:r>
              <a:rPr lang="ja-JP" altLang="en-US" dirty="0"/>
              <a:t>契約の内容は</a:t>
            </a:r>
            <a:r>
              <a:rPr lang="ja-JP" altLang="en-US" b="1" u="sng" dirty="0">
                <a:solidFill>
                  <a:srgbClr val="FF0000"/>
                </a:solidFill>
              </a:rPr>
              <a:t>③書面</a:t>
            </a:r>
            <a:r>
              <a:rPr lang="ja-JP" altLang="en-US" dirty="0"/>
              <a:t>で確認する。</a:t>
            </a:r>
            <a:endParaRPr lang="en-US" altLang="ja-JP" dirty="0"/>
          </a:p>
          <a:p>
            <a:pPr lvl="1"/>
            <a:r>
              <a:rPr lang="ja-JP" altLang="en-US" dirty="0"/>
              <a:t>労働基準法１５条１項</a:t>
            </a:r>
            <a:endParaRPr lang="en-US" altLang="ja-JP" dirty="0"/>
          </a:p>
          <a:p>
            <a:pPr lvl="2"/>
            <a:r>
              <a:rPr lang="ja-JP" altLang="en-US" dirty="0"/>
              <a:t>使用者は、労働契約の締結に際し、労働者に対して賃金、労働時間その他の</a:t>
            </a:r>
            <a:r>
              <a:rPr lang="ja-JP" altLang="en-US" u="sng" dirty="0">
                <a:solidFill>
                  <a:srgbClr val="FF0000"/>
                </a:solidFill>
              </a:rPr>
              <a:t>労働条件を明示</a:t>
            </a:r>
            <a:r>
              <a:rPr lang="ja-JP" altLang="en-US" dirty="0"/>
              <a:t>しなければならない。</a:t>
            </a:r>
            <a:endParaRPr lang="en-US" altLang="ja-JP" dirty="0"/>
          </a:p>
          <a:p>
            <a:endParaRPr lang="en-US" altLang="ja-JP" dirty="0"/>
          </a:p>
          <a:p>
            <a:endParaRPr lang="ja-JP" altLang="en-US" dirty="0"/>
          </a:p>
        </p:txBody>
      </p:sp>
      <p:sp>
        <p:nvSpPr>
          <p:cNvPr id="6" name="フッター プレースホルダー 3">
            <a:extLst>
              <a:ext uri="{FF2B5EF4-FFF2-40B4-BE49-F238E27FC236}">
                <a16:creationId xmlns:a16="http://schemas.microsoft.com/office/drawing/2014/main" id="{FC4B71E0-8401-499D-AFBA-33855A9555AF}"/>
              </a:ext>
            </a:extLst>
          </p:cNvPr>
          <p:cNvSpPr>
            <a:spLocks noGrp="1"/>
          </p:cNvSpPr>
          <p:nvPr>
            <p:ph type="ftr" sz="quarter" idx="11"/>
          </p:nvPr>
        </p:nvSpPr>
        <p:spPr/>
        <p:txBody>
          <a:bodyPr/>
          <a:lstStyle/>
          <a:p>
            <a:endParaRPr kumimoji="1" lang="ja-JP" altLang="en-US" dirty="0"/>
          </a:p>
        </p:txBody>
      </p:sp>
      <p:sp>
        <p:nvSpPr>
          <p:cNvPr id="7" name="スライド番号プレースホルダー 4">
            <a:extLst>
              <a:ext uri="{FF2B5EF4-FFF2-40B4-BE49-F238E27FC236}">
                <a16:creationId xmlns:a16="http://schemas.microsoft.com/office/drawing/2014/main" id="{F829824A-61AE-4319-A870-D0946F3E858F}"/>
              </a:ext>
            </a:extLst>
          </p:cNvPr>
          <p:cNvSpPr>
            <a:spLocks noGrp="1"/>
          </p:cNvSpPr>
          <p:nvPr>
            <p:ph type="sldNum" sz="quarter" idx="12"/>
          </p:nvPr>
        </p:nvSpPr>
        <p:spPr/>
        <p:txBody>
          <a:bodyPr/>
          <a:lstStyle/>
          <a:p>
            <a:fld id="{D69B7B43-AA96-433F-A186-894BE484DEF4}" type="slidenum">
              <a:rPr kumimoji="1" lang="ja-JP" altLang="en-US" smtClean="0"/>
              <a:t>28</a:t>
            </a:fld>
            <a:endParaRPr kumimoji="1" lang="ja-JP" altLang="en-US" dirty="0"/>
          </a:p>
        </p:txBody>
      </p:sp>
      <p:pic>
        <p:nvPicPr>
          <p:cNvPr id="10242" name="Picture 2" descr="https://3.bp.blogspot.com/-kkCqiniReVg/VxC3X_p5EqI/AAAAAAAA544/7fiWKUOBQ1Io4q9BvJyT6sv0iAd8yUsawCLcB/s800/business_roudoujouken_tuuchisyo.png">
            <a:extLst>
              <a:ext uri="{FF2B5EF4-FFF2-40B4-BE49-F238E27FC236}">
                <a16:creationId xmlns:a16="http://schemas.microsoft.com/office/drawing/2014/main" id="{58DF32E0-2462-415B-A6EB-7BBD46B5D9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34518" y="3340183"/>
            <a:ext cx="3223419" cy="3429000"/>
          </a:xfrm>
          <a:prstGeom prst="rect">
            <a:avLst/>
          </a:prstGeom>
          <a:noFill/>
          <a:extLst>
            <a:ext uri="{909E8E84-426E-40DD-AFC4-6F175D3DCCD1}">
              <a14:hiddenFill xmlns:a14="http://schemas.microsoft.com/office/drawing/2010/main">
                <a:solidFill>
                  <a:srgbClr val="FFFFFF"/>
                </a:solidFill>
              </a14:hiddenFill>
            </a:ext>
          </a:extLst>
        </p:spPr>
      </p:pic>
      <p:sp>
        <p:nvSpPr>
          <p:cNvPr id="5" name="吹き出し: 四角形 4">
            <a:extLst>
              <a:ext uri="{FF2B5EF4-FFF2-40B4-BE49-F238E27FC236}">
                <a16:creationId xmlns:a16="http://schemas.microsoft.com/office/drawing/2014/main" id="{7F261369-968C-4F93-9243-C7964F292E9D}"/>
              </a:ext>
            </a:extLst>
          </p:cNvPr>
          <p:cNvSpPr/>
          <p:nvPr/>
        </p:nvSpPr>
        <p:spPr>
          <a:xfrm>
            <a:off x="1871156" y="3688525"/>
            <a:ext cx="5610299" cy="2732315"/>
          </a:xfrm>
          <a:prstGeom prst="wedgeRectCallout">
            <a:avLst>
              <a:gd name="adj1" fmla="val 73652"/>
              <a:gd name="adj2" fmla="val -8928"/>
            </a:avLst>
          </a:prstGeom>
        </p:spPr>
        <p:style>
          <a:lnRef idx="2">
            <a:schemeClr val="dk1"/>
          </a:lnRef>
          <a:fillRef idx="1">
            <a:schemeClr val="lt1"/>
          </a:fillRef>
          <a:effectRef idx="0">
            <a:schemeClr val="dk1"/>
          </a:effectRef>
          <a:fontRef idx="minor">
            <a:schemeClr val="dk1"/>
          </a:fontRef>
        </p:style>
        <p:txBody>
          <a:bodyPr rtlCol="0" anchor="ctr"/>
          <a:lstStyle/>
          <a:p>
            <a:r>
              <a:rPr kumimoji="1" lang="ja-JP" altLang="en-US" sz="3200" dirty="0">
                <a:latin typeface="+mn-ea"/>
              </a:rPr>
              <a:t>①契約の期間</a:t>
            </a:r>
            <a:endParaRPr kumimoji="1" lang="en-US" altLang="ja-JP" sz="3200" dirty="0">
              <a:latin typeface="+mn-ea"/>
            </a:endParaRPr>
          </a:p>
          <a:p>
            <a:r>
              <a:rPr kumimoji="1" lang="ja-JP" altLang="en-US" sz="3200" dirty="0">
                <a:latin typeface="+mn-ea"/>
              </a:rPr>
              <a:t>②働く場所（勤務場所）</a:t>
            </a:r>
            <a:endParaRPr kumimoji="1" lang="en-US" altLang="ja-JP" sz="3200" dirty="0">
              <a:latin typeface="+mn-ea"/>
            </a:endParaRPr>
          </a:p>
          <a:p>
            <a:r>
              <a:rPr kumimoji="1" lang="ja-JP" altLang="en-US" sz="3200" dirty="0">
                <a:latin typeface="+mn-ea"/>
              </a:rPr>
              <a:t>③賃金（給料）に関する事項</a:t>
            </a:r>
            <a:endParaRPr kumimoji="1" lang="en-US" altLang="ja-JP" sz="3200" dirty="0">
              <a:latin typeface="+mn-ea"/>
            </a:endParaRPr>
          </a:p>
          <a:p>
            <a:r>
              <a:rPr kumimoji="1" lang="ja-JP" altLang="en-US" sz="3200" dirty="0">
                <a:latin typeface="+mn-ea"/>
              </a:rPr>
              <a:t>④労働時間・休日・休暇</a:t>
            </a:r>
            <a:endParaRPr kumimoji="1" lang="en-US" altLang="ja-JP" sz="3200" dirty="0">
              <a:latin typeface="+mn-ea"/>
            </a:endParaRPr>
          </a:p>
          <a:p>
            <a:r>
              <a:rPr kumimoji="1" lang="ja-JP" altLang="en-US" sz="3200" dirty="0">
                <a:latin typeface="+mn-ea"/>
              </a:rPr>
              <a:t>　に関する事項　</a:t>
            </a:r>
            <a:r>
              <a:rPr kumimoji="1" lang="ja-JP" altLang="en-US" sz="2000" dirty="0">
                <a:latin typeface="+mn-ea"/>
              </a:rPr>
              <a:t>などなど</a:t>
            </a:r>
            <a:r>
              <a:rPr kumimoji="1" lang="en-US" altLang="ja-JP" sz="2000" dirty="0">
                <a:latin typeface="+mn-ea"/>
              </a:rPr>
              <a:t>…</a:t>
            </a:r>
            <a:endParaRPr kumimoji="1" lang="ja-JP" altLang="en-US" sz="3200" dirty="0">
              <a:latin typeface="+mn-ea"/>
            </a:endParaRPr>
          </a:p>
        </p:txBody>
      </p:sp>
    </p:spTree>
    <p:extLst>
      <p:ext uri="{BB962C8B-B14F-4D97-AF65-F5344CB8AC3E}">
        <p14:creationId xmlns:p14="http://schemas.microsoft.com/office/powerpoint/2010/main" val="675390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42"/>
                                        </p:tgtEl>
                                        <p:attrNameLst>
                                          <p:attrName>style.visibility</p:attrName>
                                        </p:attrNameLst>
                                      </p:cBhvr>
                                      <p:to>
                                        <p:strVal val="visible"/>
                                      </p:to>
                                    </p:set>
                                    <p:animEffect transition="in" filter="fade">
                                      <p:cBhvr>
                                        <p:cTn id="22" dur="500"/>
                                        <p:tgtEl>
                                          <p:spTgt spid="102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コンテンツ プレースホルダー 8"/>
          <p:cNvGraphicFramePr>
            <a:graphicFrameLocks noGrp="1"/>
          </p:cNvGraphicFramePr>
          <p:nvPr>
            <p:ph idx="4294967295"/>
          </p:nvPr>
        </p:nvGraphicFramePr>
        <p:xfrm>
          <a:off x="657225" y="342900"/>
          <a:ext cx="11534775" cy="6210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3" name="直線コネクタ 2"/>
          <p:cNvCxnSpPr>
            <a:cxnSpLocks/>
          </p:cNvCxnSpPr>
          <p:nvPr/>
        </p:nvCxnSpPr>
        <p:spPr>
          <a:xfrm>
            <a:off x="981075" y="2495550"/>
            <a:ext cx="0" cy="3105150"/>
          </a:xfrm>
          <a:prstGeom prst="line">
            <a:avLst/>
          </a:prstGeom>
          <a:ln w="381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4" name="図 3"/>
          <p:cNvPicPr>
            <a:picLocks noChangeAspect="1"/>
          </p:cNvPicPr>
          <p:nvPr/>
        </p:nvPicPr>
        <p:blipFill>
          <a:blip r:embed="rId7"/>
          <a:stretch>
            <a:fillRect/>
          </a:stretch>
        </p:blipFill>
        <p:spPr>
          <a:xfrm>
            <a:off x="2881575" y="180847"/>
            <a:ext cx="1268846" cy="1268846"/>
          </a:xfrm>
          <a:prstGeom prst="rect">
            <a:avLst/>
          </a:prstGeom>
        </p:spPr>
      </p:pic>
      <p:pic>
        <p:nvPicPr>
          <p:cNvPr id="6" name="図 5"/>
          <p:cNvPicPr>
            <a:picLocks noChangeAspect="1"/>
          </p:cNvPicPr>
          <p:nvPr/>
        </p:nvPicPr>
        <p:blipFill>
          <a:blip r:embed="rId8">
            <a:clrChange>
              <a:clrFrom>
                <a:srgbClr val="FFFFFF"/>
              </a:clrFrom>
              <a:clrTo>
                <a:srgbClr val="FFFFFF">
                  <a:alpha val="0"/>
                </a:srgbClr>
              </a:clrTo>
            </a:clrChange>
          </a:blip>
          <a:stretch>
            <a:fillRect/>
          </a:stretch>
        </p:blipFill>
        <p:spPr>
          <a:xfrm>
            <a:off x="611005" y="1790243"/>
            <a:ext cx="740140" cy="624280"/>
          </a:xfrm>
          <a:prstGeom prst="rect">
            <a:avLst/>
          </a:prstGeom>
        </p:spPr>
      </p:pic>
      <p:pic>
        <p:nvPicPr>
          <p:cNvPr id="8" name="図 7"/>
          <p:cNvPicPr>
            <a:picLocks noChangeAspect="1"/>
          </p:cNvPicPr>
          <p:nvPr/>
        </p:nvPicPr>
        <p:blipFill>
          <a:blip r:embed="rId9">
            <a:clrChange>
              <a:clrFrom>
                <a:srgbClr val="FFFFFF"/>
              </a:clrFrom>
              <a:clrTo>
                <a:srgbClr val="FFFFFF">
                  <a:alpha val="0"/>
                </a:srgbClr>
              </a:clrTo>
            </a:clrChange>
          </a:blip>
          <a:stretch>
            <a:fillRect/>
          </a:stretch>
        </p:blipFill>
        <p:spPr>
          <a:xfrm>
            <a:off x="5877912" y="1728708"/>
            <a:ext cx="765254" cy="766842"/>
          </a:xfrm>
          <a:prstGeom prst="rect">
            <a:avLst/>
          </a:prstGeom>
        </p:spPr>
      </p:pic>
      <p:pic>
        <p:nvPicPr>
          <p:cNvPr id="13" name="図 12"/>
          <p:cNvPicPr>
            <a:picLocks noChangeAspect="1"/>
          </p:cNvPicPr>
          <p:nvPr/>
        </p:nvPicPr>
        <p:blipFill>
          <a:blip r:embed="rId10">
            <a:clrChange>
              <a:clrFrom>
                <a:srgbClr val="FFFFFF"/>
              </a:clrFrom>
              <a:clrTo>
                <a:srgbClr val="FFFFFF">
                  <a:alpha val="0"/>
                </a:srgbClr>
              </a:clrTo>
            </a:clrChange>
          </a:blip>
          <a:stretch>
            <a:fillRect/>
          </a:stretch>
        </p:blipFill>
        <p:spPr>
          <a:xfrm>
            <a:off x="1276715" y="3032412"/>
            <a:ext cx="850549" cy="700794"/>
          </a:xfrm>
          <a:prstGeom prst="rect">
            <a:avLst/>
          </a:prstGeom>
        </p:spPr>
      </p:pic>
      <p:pic>
        <p:nvPicPr>
          <p:cNvPr id="19" name="図 18"/>
          <p:cNvPicPr>
            <a:picLocks noChangeAspect="1"/>
          </p:cNvPicPr>
          <p:nvPr/>
        </p:nvPicPr>
        <p:blipFill>
          <a:blip r:embed="rId11">
            <a:clrChange>
              <a:clrFrom>
                <a:srgbClr val="FEAEC9"/>
              </a:clrFrom>
              <a:clrTo>
                <a:srgbClr val="FEAEC9">
                  <a:alpha val="0"/>
                </a:srgbClr>
              </a:clrTo>
            </a:clrChange>
          </a:blip>
          <a:stretch>
            <a:fillRect/>
          </a:stretch>
        </p:blipFill>
        <p:spPr>
          <a:xfrm>
            <a:off x="11047904" y="4647414"/>
            <a:ext cx="973741" cy="557067"/>
          </a:xfrm>
          <a:prstGeom prst="rect">
            <a:avLst/>
          </a:prstGeom>
        </p:spPr>
      </p:pic>
      <p:pic>
        <p:nvPicPr>
          <p:cNvPr id="15" name="図 14"/>
          <p:cNvPicPr>
            <a:picLocks noChangeAspect="1"/>
          </p:cNvPicPr>
          <p:nvPr/>
        </p:nvPicPr>
        <p:blipFill>
          <a:blip r:embed="rId12">
            <a:clrChange>
              <a:clrFrom>
                <a:srgbClr val="FEAEC9"/>
              </a:clrFrom>
              <a:clrTo>
                <a:srgbClr val="FEAEC9">
                  <a:alpha val="0"/>
                </a:srgbClr>
              </a:clrTo>
            </a:clrChange>
          </a:blip>
          <a:stretch>
            <a:fillRect/>
          </a:stretch>
        </p:blipFill>
        <p:spPr>
          <a:xfrm>
            <a:off x="6695814" y="3032412"/>
            <a:ext cx="996399" cy="895639"/>
          </a:xfrm>
          <a:prstGeom prst="rect">
            <a:avLst/>
          </a:prstGeom>
        </p:spPr>
      </p:pic>
      <p:pic>
        <p:nvPicPr>
          <p:cNvPr id="17" name="図 16"/>
          <p:cNvPicPr>
            <a:picLocks noChangeAspect="1"/>
          </p:cNvPicPr>
          <p:nvPr/>
        </p:nvPicPr>
        <p:blipFill>
          <a:blip r:embed="rId13">
            <a:clrChange>
              <a:clrFrom>
                <a:srgbClr val="FEAEC9"/>
              </a:clrFrom>
              <a:clrTo>
                <a:srgbClr val="FEAEC9">
                  <a:alpha val="0"/>
                </a:srgbClr>
              </a:clrTo>
            </a:clrChange>
          </a:blip>
          <a:stretch>
            <a:fillRect/>
          </a:stretch>
        </p:blipFill>
        <p:spPr>
          <a:xfrm>
            <a:off x="7867049" y="4549773"/>
            <a:ext cx="925970" cy="752351"/>
          </a:xfrm>
          <a:prstGeom prst="rect">
            <a:avLst/>
          </a:prstGeom>
        </p:spPr>
      </p:pic>
      <p:pic>
        <p:nvPicPr>
          <p:cNvPr id="5" name="図 4"/>
          <p:cNvPicPr>
            <a:picLocks noChangeAspect="1"/>
          </p:cNvPicPr>
          <p:nvPr/>
        </p:nvPicPr>
        <p:blipFill>
          <a:blip r:embed="rId14"/>
          <a:stretch>
            <a:fillRect/>
          </a:stretch>
        </p:blipFill>
        <p:spPr>
          <a:xfrm>
            <a:off x="10964697" y="5832553"/>
            <a:ext cx="1056948" cy="720647"/>
          </a:xfrm>
          <a:prstGeom prst="rect">
            <a:avLst/>
          </a:prstGeom>
        </p:spPr>
      </p:pic>
      <p:pic>
        <p:nvPicPr>
          <p:cNvPr id="10" name="図 9"/>
          <p:cNvPicPr>
            <a:picLocks noChangeAspect="1"/>
          </p:cNvPicPr>
          <p:nvPr/>
        </p:nvPicPr>
        <p:blipFill>
          <a:blip r:embed="rId15"/>
          <a:stretch>
            <a:fillRect/>
          </a:stretch>
        </p:blipFill>
        <p:spPr>
          <a:xfrm>
            <a:off x="9192491" y="486578"/>
            <a:ext cx="995218" cy="963115"/>
          </a:xfrm>
          <a:prstGeom prst="rect">
            <a:avLst/>
          </a:prstGeom>
        </p:spPr>
      </p:pic>
      <p:sp>
        <p:nvSpPr>
          <p:cNvPr id="11" name="テキスト ボックス 10"/>
          <p:cNvSpPr txBox="1"/>
          <p:nvPr/>
        </p:nvSpPr>
        <p:spPr>
          <a:xfrm>
            <a:off x="10098142" y="900420"/>
            <a:ext cx="1468005" cy="584775"/>
          </a:xfrm>
          <a:prstGeom prst="rect">
            <a:avLst/>
          </a:prstGeom>
          <a:noFill/>
        </p:spPr>
        <p:txBody>
          <a:bodyPr wrap="square" rtlCol="0">
            <a:spAutoFit/>
          </a:bodyPr>
          <a:lstStyle/>
          <a:p>
            <a:r>
              <a:rPr kumimoji="1" lang="ja-JP" altLang="en-US" sz="3200" u="sng" dirty="0">
                <a:solidFill>
                  <a:schemeClr val="accent5">
                    <a:lumMod val="75000"/>
                  </a:schemeClr>
                </a:solidFill>
              </a:rPr>
              <a:t>辞める</a:t>
            </a:r>
          </a:p>
        </p:txBody>
      </p:sp>
    </p:spTree>
    <p:extLst>
      <p:ext uri="{BB962C8B-B14F-4D97-AF65-F5344CB8AC3E}">
        <p14:creationId xmlns:p14="http://schemas.microsoft.com/office/powerpoint/2010/main" val="2641254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algn="ctr"/>
            <a:r>
              <a:rPr lang="ja-JP" altLang="en-US" sz="4800" b="1" dirty="0">
                <a:latin typeface="メイリオ" panose="020B0604030504040204" pitchFamily="50" charset="-128"/>
                <a:ea typeface="メイリオ" panose="020B0604030504040204" pitchFamily="50" charset="-128"/>
              </a:rPr>
              <a:t>勤務問題を原因とする自殺（原因別）</a:t>
            </a:r>
            <a:endParaRPr kumimoji="1" lang="ja-JP" altLang="en-US" sz="4800" b="1" dirty="0">
              <a:latin typeface="メイリオ" panose="020B0604030504040204" pitchFamily="50" charset="-128"/>
              <a:ea typeface="メイリオ" panose="020B0604030504040204" pitchFamily="50" charset="-128"/>
            </a:endParaRPr>
          </a:p>
        </p:txBody>
      </p:sp>
      <p:graphicFrame>
        <p:nvGraphicFramePr>
          <p:cNvPr id="6" name="コンテンツ プレースホルダー 5"/>
          <p:cNvGraphicFramePr>
            <a:graphicFrameLocks noGrp="1"/>
          </p:cNvGraphicFramePr>
          <p:nvPr>
            <p:ph idx="1"/>
            <p:extLst>
              <p:ext uri="{D42A27DB-BD31-4B8C-83A1-F6EECF244321}">
                <p14:modId xmlns:p14="http://schemas.microsoft.com/office/powerpoint/2010/main" val="2331505345"/>
              </p:ext>
            </p:extLst>
          </p:nvPr>
        </p:nvGraphicFramePr>
        <p:xfrm>
          <a:off x="692150" y="1643063"/>
          <a:ext cx="11118850" cy="4665662"/>
        </p:xfrm>
        <a:graphic>
          <a:graphicData uri="http://schemas.openxmlformats.org/drawingml/2006/chart">
            <c:chart xmlns:c="http://schemas.openxmlformats.org/drawingml/2006/chart" xmlns:r="http://schemas.openxmlformats.org/officeDocument/2006/relationships" r:id="rId2"/>
          </a:graphicData>
        </a:graphic>
      </p:graphicFrame>
      <p:sp>
        <p:nvSpPr>
          <p:cNvPr id="5" name="フッター プレースホルダー 3">
            <a:extLst>
              <a:ext uri="{FF2B5EF4-FFF2-40B4-BE49-F238E27FC236}">
                <a16:creationId xmlns:a16="http://schemas.microsoft.com/office/drawing/2014/main" id="{C3779730-E25B-4932-A447-0E9A6A9E01D3}"/>
              </a:ext>
            </a:extLst>
          </p:cNvPr>
          <p:cNvSpPr>
            <a:spLocks noGrp="1"/>
          </p:cNvSpPr>
          <p:nvPr>
            <p:ph type="ftr" sz="quarter" idx="11"/>
          </p:nvPr>
        </p:nvSpPr>
        <p:spPr>
          <a:xfrm>
            <a:off x="4842932" y="6470704"/>
            <a:ext cx="5901459" cy="274320"/>
          </a:xfrm>
        </p:spPr>
        <p:txBody>
          <a:bodyPr/>
          <a:lstStyle/>
          <a:p>
            <a:r>
              <a:rPr kumimoji="1" lang="ja-JP" altLang="en-US" dirty="0"/>
              <a:t>内閣府・警察庁「自殺統計」を参考に作成</a:t>
            </a:r>
          </a:p>
        </p:txBody>
      </p:sp>
      <p:sp>
        <p:nvSpPr>
          <p:cNvPr id="8" name="スライド番号プレースホルダー 4">
            <a:extLst>
              <a:ext uri="{FF2B5EF4-FFF2-40B4-BE49-F238E27FC236}">
                <a16:creationId xmlns:a16="http://schemas.microsoft.com/office/drawing/2014/main" id="{7F0D74DA-0004-40CB-8546-C25B74D537CE}"/>
              </a:ext>
            </a:extLst>
          </p:cNvPr>
          <p:cNvSpPr>
            <a:spLocks noGrp="1"/>
          </p:cNvSpPr>
          <p:nvPr>
            <p:ph type="sldNum" sz="quarter" idx="12"/>
          </p:nvPr>
        </p:nvSpPr>
        <p:spPr>
          <a:xfrm>
            <a:off x="10837333" y="6470704"/>
            <a:ext cx="973667" cy="274320"/>
          </a:xfrm>
        </p:spPr>
        <p:txBody>
          <a:bodyPr/>
          <a:lstStyle/>
          <a:p>
            <a:fld id="{D69B7B43-AA96-433F-A186-894BE484DEF4}" type="slidenum">
              <a:rPr kumimoji="1" lang="ja-JP" altLang="en-US" smtClean="0"/>
              <a:t>3</a:t>
            </a:fld>
            <a:endParaRPr kumimoji="1" lang="ja-JP" altLang="en-US"/>
          </a:p>
        </p:txBody>
      </p:sp>
    </p:spTree>
    <p:extLst>
      <p:ext uri="{BB962C8B-B14F-4D97-AF65-F5344CB8AC3E}">
        <p14:creationId xmlns:p14="http://schemas.microsoft.com/office/powerpoint/2010/main" val="19342616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1E8CB0-097B-4F13-A67D-F0869A58A54E}"/>
              </a:ext>
            </a:extLst>
          </p:cNvPr>
          <p:cNvSpPr>
            <a:spLocks noGrp="1"/>
          </p:cNvSpPr>
          <p:nvPr>
            <p:ph type="title"/>
          </p:nvPr>
        </p:nvSpPr>
        <p:spPr/>
        <p:txBody>
          <a:bodyPr/>
          <a:lstStyle/>
          <a:p>
            <a:r>
              <a:rPr kumimoji="1" lang="ja-JP" altLang="en-US" dirty="0"/>
              <a:t>スーパーで働くＡさんのケース</a:t>
            </a:r>
          </a:p>
        </p:txBody>
      </p:sp>
      <p:sp>
        <p:nvSpPr>
          <p:cNvPr id="3" name="コンテンツ プレースホルダー 2">
            <a:extLst>
              <a:ext uri="{FF2B5EF4-FFF2-40B4-BE49-F238E27FC236}">
                <a16:creationId xmlns:a16="http://schemas.microsoft.com/office/drawing/2014/main" id="{9869C0E2-CF84-4DC1-A778-E88A722FC469}"/>
              </a:ext>
            </a:extLst>
          </p:cNvPr>
          <p:cNvSpPr>
            <a:spLocks noGrp="1"/>
          </p:cNvSpPr>
          <p:nvPr>
            <p:ph idx="1"/>
          </p:nvPr>
        </p:nvSpPr>
        <p:spPr/>
        <p:txBody>
          <a:bodyPr/>
          <a:lstStyle/>
          <a:p>
            <a:r>
              <a:rPr lang="ja-JP" altLang="en-US" dirty="0"/>
              <a:t>勤務開始時間はスーパーが開店する９時とされていました。しかし、スーパーが開店するまでの間に、制服への着替え、店内の掃除、商品の品出しを行うように指示されていたため、</a:t>
            </a:r>
            <a:r>
              <a:rPr lang="ja-JP" altLang="en-US" u="sng" dirty="0">
                <a:solidFill>
                  <a:srgbClr val="FF0000"/>
                </a:solidFill>
              </a:rPr>
              <a:t>開店の３０分前の８時３０分頃には店に到着して作業を開始</a:t>
            </a:r>
            <a:r>
              <a:rPr lang="ja-JP" altLang="en-US" dirty="0"/>
              <a:t>いました。</a:t>
            </a:r>
          </a:p>
        </p:txBody>
      </p:sp>
      <p:sp>
        <p:nvSpPr>
          <p:cNvPr id="12" name="フッター プレースホルダー 3">
            <a:extLst>
              <a:ext uri="{FF2B5EF4-FFF2-40B4-BE49-F238E27FC236}">
                <a16:creationId xmlns:a16="http://schemas.microsoft.com/office/drawing/2014/main" id="{D339C5FD-9296-49C2-9956-9CE788E04C86}"/>
              </a:ext>
            </a:extLst>
          </p:cNvPr>
          <p:cNvSpPr>
            <a:spLocks noGrp="1"/>
          </p:cNvSpPr>
          <p:nvPr>
            <p:ph type="ftr" sz="quarter" idx="11"/>
          </p:nvPr>
        </p:nvSpPr>
        <p:spPr/>
        <p:txBody>
          <a:bodyPr/>
          <a:lstStyle/>
          <a:p>
            <a:endParaRPr kumimoji="1" lang="ja-JP" altLang="en-US" dirty="0"/>
          </a:p>
        </p:txBody>
      </p:sp>
      <p:sp>
        <p:nvSpPr>
          <p:cNvPr id="13" name="スライド番号プレースホルダー 4">
            <a:extLst>
              <a:ext uri="{FF2B5EF4-FFF2-40B4-BE49-F238E27FC236}">
                <a16:creationId xmlns:a16="http://schemas.microsoft.com/office/drawing/2014/main" id="{C0BB0DDF-F38D-4825-B65B-6EB3E3219DB6}"/>
              </a:ext>
            </a:extLst>
          </p:cNvPr>
          <p:cNvSpPr>
            <a:spLocks noGrp="1"/>
          </p:cNvSpPr>
          <p:nvPr>
            <p:ph type="sldNum" sz="quarter" idx="12"/>
          </p:nvPr>
        </p:nvSpPr>
        <p:spPr/>
        <p:txBody>
          <a:bodyPr/>
          <a:lstStyle/>
          <a:p>
            <a:fld id="{D69B7B43-AA96-433F-A186-894BE484DEF4}" type="slidenum">
              <a:rPr kumimoji="1" lang="ja-JP" altLang="en-US" smtClean="0"/>
              <a:t>30</a:t>
            </a:fld>
            <a:endParaRPr kumimoji="1" lang="ja-JP" altLang="en-US" dirty="0"/>
          </a:p>
        </p:txBody>
      </p:sp>
      <p:pic>
        <p:nvPicPr>
          <p:cNvPr id="12290" name="Picture 2" descr="https://1.bp.blogspot.com/-hFE3JrxcOeo/UbVvI7R2BoI/AAAAAAAAUp4/nr3JJOZJ6uc/s800/clock_0900.png">
            <a:extLst>
              <a:ext uri="{FF2B5EF4-FFF2-40B4-BE49-F238E27FC236}">
                <a16:creationId xmlns:a16="http://schemas.microsoft.com/office/drawing/2014/main" id="{41097270-CEFF-4756-B3A2-31A378643F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726" y="4784825"/>
            <a:ext cx="1718830" cy="171883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s://2.bp.blogspot.com/-QUGgKmId-68/UbVvIrhDuMI/AAAAAAAAUqA/Dszt38HOw8s/s800/clock_0830.png">
            <a:extLst>
              <a:ext uri="{FF2B5EF4-FFF2-40B4-BE49-F238E27FC236}">
                <a16:creationId xmlns:a16="http://schemas.microsoft.com/office/drawing/2014/main" id="{BAE672BB-C829-4F5D-B756-565245B2A6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64" y="4784825"/>
            <a:ext cx="1718830" cy="1718830"/>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https://1.bp.blogspot.com/-8JCYqwobMmA/WBsAber5LTI/AAAAAAAA_UE/Dhe2eSeSkT41-9QyG2XXanXmDCAcN2fMQCLcB/s800/job_chinretsu_woman.png">
            <a:extLst>
              <a:ext uri="{FF2B5EF4-FFF2-40B4-BE49-F238E27FC236}">
                <a16:creationId xmlns:a16="http://schemas.microsoft.com/office/drawing/2014/main" id="{9A77272D-312E-40D0-8D28-16F6378244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8903" y="4220051"/>
            <a:ext cx="1689534" cy="1653554"/>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https://1.bp.blogspot.com/-ShmtBFzbO4w/XIJBQ4ZJnYI/AAAAAAABRzI/MDjiyrGETJkhLeXT7beqEu7U9k8_BBPTgCLcBGAs/s800/building_shoping_supermarket.png">
            <a:extLst>
              <a:ext uri="{FF2B5EF4-FFF2-40B4-BE49-F238E27FC236}">
                <a16:creationId xmlns:a16="http://schemas.microsoft.com/office/drawing/2014/main" id="{EB6CFF7E-E10F-4C80-BD4E-63AC867BC7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18225" y="4933733"/>
            <a:ext cx="2201678" cy="1659515"/>
          </a:xfrm>
          <a:prstGeom prst="rect">
            <a:avLst/>
          </a:prstGeom>
          <a:noFill/>
          <a:extLst>
            <a:ext uri="{909E8E84-426E-40DD-AFC4-6F175D3DCCD1}">
              <a14:hiddenFill xmlns:a14="http://schemas.microsoft.com/office/drawing/2010/main">
                <a:solidFill>
                  <a:srgbClr val="FFFFFF"/>
                </a:solidFill>
              </a14:hiddenFill>
            </a:ext>
          </a:extLst>
        </p:spPr>
      </p:pic>
      <p:sp>
        <p:nvSpPr>
          <p:cNvPr id="4" name="正方形/長方形 3">
            <a:extLst>
              <a:ext uri="{FF2B5EF4-FFF2-40B4-BE49-F238E27FC236}">
                <a16:creationId xmlns:a16="http://schemas.microsoft.com/office/drawing/2014/main" id="{2328B350-935F-45AF-A0F2-A19CFBA4D195}"/>
              </a:ext>
            </a:extLst>
          </p:cNvPr>
          <p:cNvSpPr/>
          <p:nvPr/>
        </p:nvSpPr>
        <p:spPr>
          <a:xfrm>
            <a:off x="10054936" y="4641273"/>
            <a:ext cx="928255" cy="415636"/>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ja-JP" altLang="en-US" sz="2400" dirty="0">
                <a:latin typeface="+mn-ea"/>
              </a:rPr>
              <a:t>開店</a:t>
            </a:r>
          </a:p>
        </p:txBody>
      </p:sp>
      <p:pic>
        <p:nvPicPr>
          <p:cNvPr id="12298" name="Picture 10" descr="https://1.bp.blogspot.com/-yBWx7tnomrM/UYzZee_nfII/AAAAAAAAR6s/Fg40sqyLKqs/s800/oosouji_dougu.png">
            <a:extLst>
              <a:ext uri="{FF2B5EF4-FFF2-40B4-BE49-F238E27FC236}">
                <a16:creationId xmlns:a16="http://schemas.microsoft.com/office/drawing/2014/main" id="{F68C5A7E-3BB3-4334-9B70-198E4ABC28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39735" y="4291320"/>
            <a:ext cx="1420523" cy="1511016"/>
          </a:xfrm>
          <a:prstGeom prst="rect">
            <a:avLst/>
          </a:prstGeom>
          <a:noFill/>
          <a:extLst>
            <a:ext uri="{909E8E84-426E-40DD-AFC4-6F175D3DCCD1}">
              <a14:hiddenFill xmlns:a14="http://schemas.microsoft.com/office/drawing/2010/main">
                <a:solidFill>
                  <a:srgbClr val="FFFFFF"/>
                </a:solidFill>
              </a14:hiddenFill>
            </a:ext>
          </a:extLst>
        </p:spPr>
      </p:pic>
      <p:pic>
        <p:nvPicPr>
          <p:cNvPr id="12300" name="Picture 12" descr="https://4.bp.blogspot.com/-gRDvxEqgdBg/VPQTxluml0I/AAAAAAAAsB0/7Yu_iyz57NA/s800/apron_woman1-1smile.png">
            <a:extLst>
              <a:ext uri="{FF2B5EF4-FFF2-40B4-BE49-F238E27FC236}">
                <a16:creationId xmlns:a16="http://schemas.microsoft.com/office/drawing/2014/main" id="{71322191-0D47-487A-BF45-B9E024EB5E2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01579" y="4291320"/>
            <a:ext cx="1165441" cy="1511016"/>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線矢印コネクタ 5">
            <a:extLst>
              <a:ext uri="{FF2B5EF4-FFF2-40B4-BE49-F238E27FC236}">
                <a16:creationId xmlns:a16="http://schemas.microsoft.com/office/drawing/2014/main" id="{39BEE8DC-BEB5-4F1F-A42A-4F65268D0959}"/>
              </a:ext>
            </a:extLst>
          </p:cNvPr>
          <p:cNvCxnSpPr>
            <a:cxnSpLocks/>
          </p:cNvCxnSpPr>
          <p:nvPr/>
        </p:nvCxnSpPr>
        <p:spPr>
          <a:xfrm>
            <a:off x="2571343" y="5873605"/>
            <a:ext cx="4970715"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95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fade">
                                      <p:cBhvr>
                                        <p:cTn id="7" dur="500"/>
                                        <p:tgtEl>
                                          <p:spTgt spid="1229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290"/>
                                        </p:tgtEl>
                                        <p:attrNameLst>
                                          <p:attrName>style.visibility</p:attrName>
                                        </p:attrNameLst>
                                      </p:cBhvr>
                                      <p:to>
                                        <p:strVal val="visible"/>
                                      </p:to>
                                    </p:set>
                                    <p:animEffect transition="in" filter="fade">
                                      <p:cBhvr>
                                        <p:cTn id="15" dur="500"/>
                                        <p:tgtEl>
                                          <p:spTgt spid="1229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2292"/>
                                        </p:tgtEl>
                                        <p:attrNameLst>
                                          <p:attrName>style.visibility</p:attrName>
                                        </p:attrNameLst>
                                      </p:cBhvr>
                                      <p:to>
                                        <p:strVal val="visible"/>
                                      </p:to>
                                    </p:set>
                                    <p:animEffect transition="in" filter="fade">
                                      <p:cBhvr>
                                        <p:cTn id="20" dur="500"/>
                                        <p:tgtEl>
                                          <p:spTgt spid="1229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294"/>
                                        </p:tgtEl>
                                        <p:attrNameLst>
                                          <p:attrName>style.visibility</p:attrName>
                                        </p:attrNameLst>
                                      </p:cBhvr>
                                      <p:to>
                                        <p:strVal val="visible"/>
                                      </p:to>
                                    </p:set>
                                    <p:animEffect transition="in" filter="fade">
                                      <p:cBhvr>
                                        <p:cTn id="30" dur="500"/>
                                        <p:tgtEl>
                                          <p:spTgt spid="12294"/>
                                        </p:tgtEl>
                                      </p:cBhvr>
                                    </p:animEffect>
                                  </p:childTnLst>
                                </p:cTn>
                              </p:par>
                              <p:par>
                                <p:cTn id="31" presetID="10" presetClass="entr" presetSubtype="0" fill="hold" nodeType="withEffect">
                                  <p:stCondLst>
                                    <p:cond delay="0"/>
                                  </p:stCondLst>
                                  <p:childTnLst>
                                    <p:set>
                                      <p:cBhvr>
                                        <p:cTn id="32" dur="1" fill="hold">
                                          <p:stCondLst>
                                            <p:cond delay="0"/>
                                          </p:stCondLst>
                                        </p:cTn>
                                        <p:tgtEl>
                                          <p:spTgt spid="12298"/>
                                        </p:tgtEl>
                                        <p:attrNameLst>
                                          <p:attrName>style.visibility</p:attrName>
                                        </p:attrNameLst>
                                      </p:cBhvr>
                                      <p:to>
                                        <p:strVal val="visible"/>
                                      </p:to>
                                    </p:set>
                                    <p:animEffect transition="in" filter="fade">
                                      <p:cBhvr>
                                        <p:cTn id="33" dur="500"/>
                                        <p:tgtEl>
                                          <p:spTgt spid="12298"/>
                                        </p:tgtEl>
                                      </p:cBhvr>
                                    </p:animEffect>
                                  </p:childTnLst>
                                </p:cTn>
                              </p:par>
                              <p:par>
                                <p:cTn id="34" presetID="10" presetClass="entr" presetSubtype="0" fill="hold" nodeType="withEffect">
                                  <p:stCondLst>
                                    <p:cond delay="0"/>
                                  </p:stCondLst>
                                  <p:childTnLst>
                                    <p:set>
                                      <p:cBhvr>
                                        <p:cTn id="35" dur="1" fill="hold">
                                          <p:stCondLst>
                                            <p:cond delay="0"/>
                                          </p:stCondLst>
                                        </p:cTn>
                                        <p:tgtEl>
                                          <p:spTgt spid="12300"/>
                                        </p:tgtEl>
                                        <p:attrNameLst>
                                          <p:attrName>style.visibility</p:attrName>
                                        </p:attrNameLst>
                                      </p:cBhvr>
                                      <p:to>
                                        <p:strVal val="visible"/>
                                      </p:to>
                                    </p:set>
                                    <p:animEffect transition="in" filter="fade">
                                      <p:cBhvr>
                                        <p:cTn id="36" dur="500"/>
                                        <p:tgtEl>
                                          <p:spTgt spid="12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DC1BAA0-7ACF-4366-8F04-0CB13D950F97}"/>
              </a:ext>
            </a:extLst>
          </p:cNvPr>
          <p:cNvSpPr>
            <a:spLocks noGrp="1"/>
          </p:cNvSpPr>
          <p:nvPr>
            <p:ph type="title"/>
          </p:nvPr>
        </p:nvSpPr>
        <p:spPr/>
        <p:txBody>
          <a:bodyPr/>
          <a:lstStyle/>
          <a:p>
            <a:r>
              <a:rPr kumimoji="1" lang="ja-JP" altLang="en-US" cap="none" dirty="0"/>
              <a:t>Ｑｕｅｓｔｉｏｎ</a:t>
            </a:r>
          </a:p>
        </p:txBody>
      </p:sp>
      <p:sp>
        <p:nvSpPr>
          <p:cNvPr id="3" name="コンテンツ プレースホルダー 2">
            <a:extLst>
              <a:ext uri="{FF2B5EF4-FFF2-40B4-BE49-F238E27FC236}">
                <a16:creationId xmlns:a16="http://schemas.microsoft.com/office/drawing/2014/main" id="{01E97854-D23E-429B-B741-5DC8D4408DE2}"/>
              </a:ext>
            </a:extLst>
          </p:cNvPr>
          <p:cNvSpPr>
            <a:spLocks noGrp="1"/>
          </p:cNvSpPr>
          <p:nvPr>
            <p:ph idx="1"/>
          </p:nvPr>
        </p:nvSpPr>
        <p:spPr/>
        <p:txBody>
          <a:bodyPr>
            <a:normAutofit/>
          </a:bodyPr>
          <a:lstStyle/>
          <a:p>
            <a:r>
              <a:rPr lang="ja-JP" altLang="en-US" sz="3900" b="1" dirty="0"/>
              <a:t>（１）</a:t>
            </a:r>
            <a:r>
              <a:rPr lang="ja-JP" altLang="en-US" sz="3900" dirty="0"/>
              <a:t>８時３０分から９時までの給料は？</a:t>
            </a:r>
            <a:endParaRPr lang="en-US" altLang="ja-JP" sz="1300" dirty="0"/>
          </a:p>
          <a:p>
            <a:endParaRPr lang="ja-JP" altLang="en-US" sz="1300" dirty="0"/>
          </a:p>
          <a:p>
            <a:r>
              <a:rPr lang="ja-JP" altLang="en-US" sz="3900" b="1" dirty="0"/>
              <a:t>（２）</a:t>
            </a:r>
            <a:r>
              <a:rPr lang="ja-JP" altLang="en-US" sz="3900" dirty="0"/>
              <a:t>給料が支払われなければならないとしたら、いくらになる？（時給１０００円の場合）</a:t>
            </a:r>
            <a:endParaRPr lang="en-US" altLang="ja-JP" sz="1300" dirty="0"/>
          </a:p>
          <a:p>
            <a:endParaRPr lang="en-US" altLang="ja-JP" sz="1300" dirty="0"/>
          </a:p>
          <a:p>
            <a:r>
              <a:rPr lang="ja-JP" altLang="en-US" sz="3900" b="1" dirty="0"/>
              <a:t>（３）</a:t>
            </a:r>
            <a:r>
              <a:rPr lang="ja-JP" altLang="en-US" sz="4200" dirty="0"/>
              <a:t>店長にどのように言う？</a:t>
            </a:r>
            <a:endParaRPr lang="en-US" altLang="ja-JP" sz="1200" dirty="0"/>
          </a:p>
          <a:p>
            <a:endParaRPr lang="ja-JP" altLang="en-US" sz="1200" dirty="0"/>
          </a:p>
          <a:p>
            <a:r>
              <a:rPr lang="ja-JP" altLang="en-US" b="1" dirty="0"/>
              <a:t>（４）</a:t>
            </a:r>
            <a:r>
              <a:rPr lang="ja-JP" altLang="en-US" sz="4200" dirty="0"/>
              <a:t>１人で店長と話をする以外に方法は？</a:t>
            </a:r>
            <a:endParaRPr kumimoji="1" lang="ja-JP" altLang="en-US" sz="4200" dirty="0"/>
          </a:p>
        </p:txBody>
      </p:sp>
      <p:sp>
        <p:nvSpPr>
          <p:cNvPr id="4" name="フッター プレースホルダー 3">
            <a:extLst>
              <a:ext uri="{FF2B5EF4-FFF2-40B4-BE49-F238E27FC236}">
                <a16:creationId xmlns:a16="http://schemas.microsoft.com/office/drawing/2014/main" id="{9E765EE2-41A8-4925-B671-58CE493A858C}"/>
              </a:ext>
            </a:extLst>
          </p:cNvPr>
          <p:cNvSpPr>
            <a:spLocks noGrp="1"/>
          </p:cNvSpPr>
          <p:nvPr>
            <p:ph type="ftr" sz="quarter" idx="11"/>
          </p:nvPr>
        </p:nvSpPr>
        <p:spPr>
          <a:xfrm>
            <a:off x="4842932" y="6470704"/>
            <a:ext cx="5901459" cy="274320"/>
          </a:xfrm>
        </p:spPr>
        <p:txBody>
          <a:bodyPr/>
          <a:lstStyle/>
          <a:p>
            <a:endParaRPr kumimoji="1" lang="ja-JP" altLang="en-US" dirty="0"/>
          </a:p>
        </p:txBody>
      </p:sp>
      <p:sp>
        <p:nvSpPr>
          <p:cNvPr id="5" name="スライド番号プレースホルダー 4">
            <a:extLst>
              <a:ext uri="{FF2B5EF4-FFF2-40B4-BE49-F238E27FC236}">
                <a16:creationId xmlns:a16="http://schemas.microsoft.com/office/drawing/2014/main" id="{3AAED80C-1E53-4C29-85D8-5555036D2875}"/>
              </a:ext>
            </a:extLst>
          </p:cNvPr>
          <p:cNvSpPr>
            <a:spLocks noGrp="1"/>
          </p:cNvSpPr>
          <p:nvPr>
            <p:ph type="sldNum" sz="quarter" idx="12"/>
          </p:nvPr>
        </p:nvSpPr>
        <p:spPr>
          <a:xfrm>
            <a:off x="10837333" y="6470704"/>
            <a:ext cx="973667" cy="274320"/>
          </a:xfrm>
        </p:spPr>
        <p:txBody>
          <a:bodyPr/>
          <a:lstStyle/>
          <a:p>
            <a:fld id="{D69B7B43-AA96-433F-A186-894BE484DEF4}" type="slidenum">
              <a:rPr kumimoji="1" lang="ja-JP" altLang="en-US" smtClean="0"/>
              <a:t>31</a:t>
            </a:fld>
            <a:endParaRPr kumimoji="1" lang="ja-JP" altLang="en-US" dirty="0"/>
          </a:p>
        </p:txBody>
      </p:sp>
    </p:spTree>
    <p:extLst>
      <p:ext uri="{BB962C8B-B14F-4D97-AF65-F5344CB8AC3E}">
        <p14:creationId xmlns:p14="http://schemas.microsoft.com/office/powerpoint/2010/main" val="42029100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DC1BAA0-7ACF-4366-8F04-0CB13D950F97}"/>
              </a:ext>
            </a:extLst>
          </p:cNvPr>
          <p:cNvSpPr>
            <a:spLocks noGrp="1"/>
          </p:cNvSpPr>
          <p:nvPr>
            <p:ph type="title"/>
          </p:nvPr>
        </p:nvSpPr>
        <p:spPr/>
        <p:txBody>
          <a:bodyPr/>
          <a:lstStyle/>
          <a:p>
            <a:r>
              <a:rPr kumimoji="1" lang="ja-JP" altLang="en-US" cap="none" dirty="0"/>
              <a:t>Ｑｕｅｓｔｉｏｎ（１）</a:t>
            </a:r>
          </a:p>
        </p:txBody>
      </p:sp>
      <p:sp>
        <p:nvSpPr>
          <p:cNvPr id="3" name="コンテンツ プレースホルダー 2">
            <a:extLst>
              <a:ext uri="{FF2B5EF4-FFF2-40B4-BE49-F238E27FC236}">
                <a16:creationId xmlns:a16="http://schemas.microsoft.com/office/drawing/2014/main" id="{01E97854-D23E-429B-B741-5DC8D4408DE2}"/>
              </a:ext>
            </a:extLst>
          </p:cNvPr>
          <p:cNvSpPr>
            <a:spLocks noGrp="1"/>
          </p:cNvSpPr>
          <p:nvPr>
            <p:ph idx="1"/>
          </p:nvPr>
        </p:nvSpPr>
        <p:spPr/>
        <p:txBody>
          <a:bodyPr>
            <a:normAutofit/>
          </a:bodyPr>
          <a:lstStyle/>
          <a:p>
            <a:r>
              <a:rPr lang="ja-JP" altLang="en-US" sz="3900" b="1" dirty="0"/>
              <a:t>（１）</a:t>
            </a:r>
            <a:r>
              <a:rPr lang="ja-JP" altLang="en-US" sz="3900" dirty="0"/>
              <a:t>８時３０分から９時までの給料は？</a:t>
            </a:r>
            <a:endParaRPr lang="en-US" altLang="ja-JP" sz="3900" dirty="0"/>
          </a:p>
          <a:p>
            <a:endParaRPr lang="en-US" altLang="ja-JP" sz="3900" dirty="0"/>
          </a:p>
          <a:p>
            <a:pPr lvl="1"/>
            <a:r>
              <a:rPr lang="ja-JP" altLang="en-US" sz="3500" dirty="0"/>
              <a:t>働いた時間は</a:t>
            </a:r>
            <a:r>
              <a:rPr lang="ja-JP" altLang="en-US" sz="3500" b="1" dirty="0">
                <a:solidFill>
                  <a:srgbClr val="FFC000"/>
                </a:solidFill>
              </a:rPr>
              <a:t>労働時間⇒給料が発生</a:t>
            </a:r>
            <a:endParaRPr lang="en-US" altLang="ja-JP" sz="3500" b="1" dirty="0">
              <a:solidFill>
                <a:srgbClr val="FFC000"/>
              </a:solidFill>
            </a:endParaRPr>
          </a:p>
          <a:p>
            <a:pPr lvl="1"/>
            <a:r>
              <a:rPr lang="ja-JP" altLang="en-US" sz="3500" b="1" dirty="0">
                <a:solidFill>
                  <a:srgbClr val="FF0000"/>
                </a:solidFill>
              </a:rPr>
              <a:t>支払われなければならない（ア）</a:t>
            </a:r>
            <a:endParaRPr lang="en-US" altLang="ja-JP" sz="3500" b="1" dirty="0">
              <a:solidFill>
                <a:srgbClr val="FF0000"/>
              </a:solidFill>
            </a:endParaRPr>
          </a:p>
          <a:p>
            <a:pPr lvl="1"/>
            <a:endParaRPr lang="ja-JP" altLang="en-US" sz="3500" b="1" dirty="0">
              <a:solidFill>
                <a:srgbClr val="FF0000"/>
              </a:solidFill>
            </a:endParaRPr>
          </a:p>
          <a:p>
            <a:pPr lvl="3"/>
            <a:r>
              <a:rPr lang="ja-JP" altLang="en-US" sz="2700" dirty="0"/>
              <a:t>開店前の業務について会社が知らなかった場合や、指示していなった場合などについて、労働時間ではないと判断されることもありますが、ケース２では店長が見て見ぬふりをしていましたので、このような反論は通りません。</a:t>
            </a:r>
            <a:endParaRPr lang="ja-JP" altLang="en-US" sz="100" dirty="0"/>
          </a:p>
        </p:txBody>
      </p:sp>
      <p:sp>
        <p:nvSpPr>
          <p:cNvPr id="4" name="フッター プレースホルダー 3">
            <a:extLst>
              <a:ext uri="{FF2B5EF4-FFF2-40B4-BE49-F238E27FC236}">
                <a16:creationId xmlns:a16="http://schemas.microsoft.com/office/drawing/2014/main" id="{8A721CCE-E28B-448D-898D-D6416B710132}"/>
              </a:ext>
            </a:extLst>
          </p:cNvPr>
          <p:cNvSpPr>
            <a:spLocks noGrp="1"/>
          </p:cNvSpPr>
          <p:nvPr>
            <p:ph type="ftr" sz="quarter" idx="11"/>
          </p:nvPr>
        </p:nvSpPr>
        <p:spPr/>
        <p:txBody>
          <a:bodyPr/>
          <a:lstStyle/>
          <a:p>
            <a:endParaRPr kumimoji="1" lang="ja-JP" altLang="en-US" dirty="0"/>
          </a:p>
        </p:txBody>
      </p:sp>
      <p:sp>
        <p:nvSpPr>
          <p:cNvPr id="5" name="スライド番号プレースホルダー 4">
            <a:extLst>
              <a:ext uri="{FF2B5EF4-FFF2-40B4-BE49-F238E27FC236}">
                <a16:creationId xmlns:a16="http://schemas.microsoft.com/office/drawing/2014/main" id="{C5B76D2E-EE82-417C-9B60-848CBDDF7133}"/>
              </a:ext>
            </a:extLst>
          </p:cNvPr>
          <p:cNvSpPr>
            <a:spLocks noGrp="1"/>
          </p:cNvSpPr>
          <p:nvPr>
            <p:ph type="sldNum" sz="quarter" idx="12"/>
          </p:nvPr>
        </p:nvSpPr>
        <p:spPr/>
        <p:txBody>
          <a:bodyPr/>
          <a:lstStyle/>
          <a:p>
            <a:fld id="{D69B7B43-AA96-433F-A186-894BE484DEF4}" type="slidenum">
              <a:rPr kumimoji="1" lang="ja-JP" altLang="en-US" smtClean="0"/>
              <a:t>32</a:t>
            </a:fld>
            <a:endParaRPr kumimoji="1" lang="ja-JP" altLang="en-US" dirty="0"/>
          </a:p>
        </p:txBody>
      </p:sp>
    </p:spTree>
    <p:extLst>
      <p:ext uri="{BB962C8B-B14F-4D97-AF65-F5344CB8AC3E}">
        <p14:creationId xmlns:p14="http://schemas.microsoft.com/office/powerpoint/2010/main" val="77420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DC1BAA0-7ACF-4366-8F04-0CB13D950F97}"/>
              </a:ext>
            </a:extLst>
          </p:cNvPr>
          <p:cNvSpPr>
            <a:spLocks noGrp="1"/>
          </p:cNvSpPr>
          <p:nvPr>
            <p:ph type="title"/>
          </p:nvPr>
        </p:nvSpPr>
        <p:spPr/>
        <p:txBody>
          <a:bodyPr/>
          <a:lstStyle/>
          <a:p>
            <a:r>
              <a:rPr kumimoji="1" lang="ja-JP" altLang="en-US" cap="none" dirty="0"/>
              <a:t>Ｑｕｅｓｔｉｏｎ（２）</a:t>
            </a:r>
          </a:p>
        </p:txBody>
      </p:sp>
      <p:graphicFrame>
        <p:nvGraphicFramePr>
          <p:cNvPr id="6" name="コンテンツ プレースホルダー 6">
            <a:extLst>
              <a:ext uri="{FF2B5EF4-FFF2-40B4-BE49-F238E27FC236}">
                <a16:creationId xmlns:a16="http://schemas.microsoft.com/office/drawing/2014/main" id="{5A03C886-8BF9-49AA-9E58-AD893B6C26F7}"/>
              </a:ext>
            </a:extLst>
          </p:cNvPr>
          <p:cNvGraphicFramePr>
            <a:graphicFrameLocks noGrp="1"/>
          </p:cNvGraphicFramePr>
          <p:nvPr>
            <p:ph idx="1"/>
          </p:nvPr>
        </p:nvGraphicFramePr>
        <p:xfrm>
          <a:off x="692150" y="1643063"/>
          <a:ext cx="11118850" cy="46656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5" name="フッター プレースホルダー 3">
            <a:extLst>
              <a:ext uri="{FF2B5EF4-FFF2-40B4-BE49-F238E27FC236}">
                <a16:creationId xmlns:a16="http://schemas.microsoft.com/office/drawing/2014/main" id="{EA68308A-8DA2-4D3F-BE71-DF397169C9A4}"/>
              </a:ext>
            </a:extLst>
          </p:cNvPr>
          <p:cNvSpPr>
            <a:spLocks noGrp="1"/>
          </p:cNvSpPr>
          <p:nvPr>
            <p:ph type="ftr" sz="quarter" idx="11"/>
          </p:nvPr>
        </p:nvSpPr>
        <p:spPr/>
        <p:txBody>
          <a:bodyPr/>
          <a:lstStyle/>
          <a:p>
            <a:endParaRPr kumimoji="1" lang="ja-JP" altLang="en-US" dirty="0"/>
          </a:p>
        </p:txBody>
      </p:sp>
      <p:sp>
        <p:nvSpPr>
          <p:cNvPr id="16" name="スライド番号プレースホルダー 4">
            <a:extLst>
              <a:ext uri="{FF2B5EF4-FFF2-40B4-BE49-F238E27FC236}">
                <a16:creationId xmlns:a16="http://schemas.microsoft.com/office/drawing/2014/main" id="{0F092E5F-F4E3-40D3-B6D7-F6620CD179D2}"/>
              </a:ext>
            </a:extLst>
          </p:cNvPr>
          <p:cNvSpPr>
            <a:spLocks noGrp="1"/>
          </p:cNvSpPr>
          <p:nvPr>
            <p:ph type="sldNum" sz="quarter" idx="12"/>
          </p:nvPr>
        </p:nvSpPr>
        <p:spPr/>
        <p:txBody>
          <a:bodyPr/>
          <a:lstStyle/>
          <a:p>
            <a:fld id="{D69B7B43-AA96-433F-A186-894BE484DEF4}" type="slidenum">
              <a:rPr kumimoji="1" lang="ja-JP" altLang="en-US" smtClean="0"/>
              <a:t>33</a:t>
            </a:fld>
            <a:endParaRPr kumimoji="1" lang="ja-JP" altLang="en-US" dirty="0"/>
          </a:p>
        </p:txBody>
      </p:sp>
      <p:pic>
        <p:nvPicPr>
          <p:cNvPr id="13314" name="Picture 2" descr="https://4.bp.blogspot.com/-8mwEVMYOnMU/USNoR_YeenI/AAAAAAAANTw/hYI2GcQtqSk/s1600/money_500.png">
            <a:extLst>
              <a:ext uri="{FF2B5EF4-FFF2-40B4-BE49-F238E27FC236}">
                <a16:creationId xmlns:a16="http://schemas.microsoft.com/office/drawing/2014/main" id="{77C68119-44EF-48C2-B440-936358E027D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1627" y="1947904"/>
            <a:ext cx="1146464" cy="1158407"/>
          </a:xfrm>
          <a:prstGeom prst="rect">
            <a:avLst/>
          </a:prstGeom>
          <a:noFill/>
          <a:extLst>
            <a:ext uri="{909E8E84-426E-40DD-AFC4-6F175D3DCCD1}">
              <a14:hiddenFill xmlns:a14="http://schemas.microsoft.com/office/drawing/2010/main">
                <a:solidFill>
                  <a:srgbClr val="FFFFFF"/>
                </a:solidFill>
              </a14:hiddenFill>
            </a:ext>
          </a:extLst>
        </p:spPr>
      </p:pic>
      <p:pic>
        <p:nvPicPr>
          <p:cNvPr id="8" name="図 7">
            <a:extLst>
              <a:ext uri="{FF2B5EF4-FFF2-40B4-BE49-F238E27FC236}">
                <a16:creationId xmlns:a16="http://schemas.microsoft.com/office/drawing/2014/main" id="{D6B98A18-E233-4EA8-AE21-F03D98E96495}"/>
              </a:ext>
            </a:extLst>
          </p:cNvPr>
          <p:cNvPicPr>
            <a:picLocks noChangeAspect="1"/>
          </p:cNvPicPr>
          <p:nvPr/>
        </p:nvPicPr>
        <p:blipFill>
          <a:blip r:embed="rId8"/>
          <a:stretch>
            <a:fillRect/>
          </a:stretch>
        </p:blipFill>
        <p:spPr>
          <a:xfrm>
            <a:off x="5623127" y="5295900"/>
            <a:ext cx="1845859" cy="868406"/>
          </a:xfrm>
          <a:prstGeom prst="rect">
            <a:avLst/>
          </a:prstGeom>
        </p:spPr>
      </p:pic>
      <p:pic>
        <p:nvPicPr>
          <p:cNvPr id="9" name="図 8">
            <a:extLst>
              <a:ext uri="{FF2B5EF4-FFF2-40B4-BE49-F238E27FC236}">
                <a16:creationId xmlns:a16="http://schemas.microsoft.com/office/drawing/2014/main" id="{BE3F3D6A-CA57-4B81-AE52-B538FB4FEB1F}"/>
              </a:ext>
            </a:extLst>
          </p:cNvPr>
          <p:cNvPicPr>
            <a:picLocks noChangeAspect="1"/>
          </p:cNvPicPr>
          <p:nvPr/>
        </p:nvPicPr>
        <p:blipFill>
          <a:blip r:embed="rId8"/>
          <a:stretch>
            <a:fillRect/>
          </a:stretch>
        </p:blipFill>
        <p:spPr>
          <a:xfrm>
            <a:off x="5775527" y="5448300"/>
            <a:ext cx="1845859" cy="868406"/>
          </a:xfrm>
          <a:prstGeom prst="rect">
            <a:avLst/>
          </a:prstGeom>
        </p:spPr>
      </p:pic>
      <p:sp>
        <p:nvSpPr>
          <p:cNvPr id="10" name="吹き出し: 角を丸めた四角形 9">
            <a:extLst>
              <a:ext uri="{FF2B5EF4-FFF2-40B4-BE49-F238E27FC236}">
                <a16:creationId xmlns:a16="http://schemas.microsoft.com/office/drawing/2014/main" id="{DE5440C4-C616-4B97-801D-312F8C772DE6}"/>
              </a:ext>
            </a:extLst>
          </p:cNvPr>
          <p:cNvSpPr/>
          <p:nvPr/>
        </p:nvSpPr>
        <p:spPr>
          <a:xfrm>
            <a:off x="7606266" y="5827761"/>
            <a:ext cx="1381870" cy="461142"/>
          </a:xfrm>
          <a:prstGeom prst="wedgeRoundRectCallout">
            <a:avLst>
              <a:gd name="adj1" fmla="val -60149"/>
              <a:gd name="adj2" fmla="val -27367"/>
              <a:gd name="adj3" fmla="val 16667"/>
            </a:avLst>
          </a:prstGeom>
          <a:ln>
            <a:solidFill>
              <a:schemeClr val="bg1">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kumimoji="1" lang="en-US" altLang="ja-JP" dirty="0"/>
              <a:t>Good JOB !</a:t>
            </a:r>
            <a:endParaRPr kumimoji="1" lang="ja-JP" altLang="en-US" dirty="0"/>
          </a:p>
        </p:txBody>
      </p:sp>
      <p:pic>
        <p:nvPicPr>
          <p:cNvPr id="11" name="図 10">
            <a:extLst>
              <a:ext uri="{FF2B5EF4-FFF2-40B4-BE49-F238E27FC236}">
                <a16:creationId xmlns:a16="http://schemas.microsoft.com/office/drawing/2014/main" id="{CB3CAA1A-B005-4778-9FDE-19237982A7E5}"/>
              </a:ext>
            </a:extLst>
          </p:cNvPr>
          <p:cNvPicPr>
            <a:picLocks noChangeAspect="1"/>
          </p:cNvPicPr>
          <p:nvPr/>
        </p:nvPicPr>
        <p:blipFill>
          <a:blip r:embed="rId9"/>
          <a:stretch>
            <a:fillRect/>
          </a:stretch>
        </p:blipFill>
        <p:spPr>
          <a:xfrm>
            <a:off x="9209569" y="498969"/>
            <a:ext cx="2982431" cy="2818397"/>
          </a:xfrm>
          <a:prstGeom prst="rect">
            <a:avLst/>
          </a:prstGeom>
        </p:spPr>
      </p:pic>
      <p:sp>
        <p:nvSpPr>
          <p:cNvPr id="12" name="テキスト ボックス 11">
            <a:extLst>
              <a:ext uri="{FF2B5EF4-FFF2-40B4-BE49-F238E27FC236}">
                <a16:creationId xmlns:a16="http://schemas.microsoft.com/office/drawing/2014/main" id="{6FBF8A7A-24F0-49D2-B02B-EB964FE07BE3}"/>
              </a:ext>
            </a:extLst>
          </p:cNvPr>
          <p:cNvSpPr txBox="1"/>
          <p:nvPr/>
        </p:nvSpPr>
        <p:spPr>
          <a:xfrm>
            <a:off x="1051536" y="3106311"/>
            <a:ext cx="2546555" cy="1569660"/>
          </a:xfrm>
          <a:prstGeom prst="rect">
            <a:avLst/>
          </a:prstGeom>
          <a:noFill/>
        </p:spPr>
        <p:txBody>
          <a:bodyPr wrap="square" rtlCol="0">
            <a:spAutoFit/>
          </a:bodyPr>
          <a:lstStyle/>
          <a:p>
            <a:pPr algn="ctr"/>
            <a:r>
              <a:rPr kumimoji="1" lang="en-US" altLang="ja-JP" sz="4800" b="1" dirty="0">
                <a:solidFill>
                  <a:srgbClr val="FF0000"/>
                </a:solidFill>
                <a:latin typeface="+mn-ea"/>
              </a:rPr>
              <a:t>500</a:t>
            </a:r>
            <a:r>
              <a:rPr kumimoji="1" lang="ja-JP" altLang="en-US" sz="4800" b="1" dirty="0">
                <a:solidFill>
                  <a:srgbClr val="FF0000"/>
                </a:solidFill>
                <a:latin typeface="+mn-ea"/>
              </a:rPr>
              <a:t>円</a:t>
            </a:r>
            <a:endParaRPr kumimoji="1" lang="en-US" altLang="ja-JP" sz="4800" b="1" dirty="0">
              <a:solidFill>
                <a:srgbClr val="FF0000"/>
              </a:solidFill>
              <a:latin typeface="+mn-ea"/>
            </a:endParaRPr>
          </a:p>
          <a:p>
            <a:pPr algn="ctr"/>
            <a:r>
              <a:rPr kumimoji="1" lang="ja-JP" altLang="en-US" sz="4800" b="1" dirty="0">
                <a:solidFill>
                  <a:srgbClr val="FF0000"/>
                </a:solidFill>
                <a:latin typeface="+mn-ea"/>
              </a:rPr>
              <a:t>（④）</a:t>
            </a:r>
          </a:p>
        </p:txBody>
      </p:sp>
      <p:sp>
        <p:nvSpPr>
          <p:cNvPr id="13" name="テキスト ボックス 12">
            <a:extLst>
              <a:ext uri="{FF2B5EF4-FFF2-40B4-BE49-F238E27FC236}">
                <a16:creationId xmlns:a16="http://schemas.microsoft.com/office/drawing/2014/main" id="{C0C034F2-9D8A-4DBA-9593-E2BAFB9FD859}"/>
              </a:ext>
            </a:extLst>
          </p:cNvPr>
          <p:cNvSpPr txBox="1"/>
          <p:nvPr/>
        </p:nvSpPr>
        <p:spPr>
          <a:xfrm>
            <a:off x="4822722" y="3477046"/>
            <a:ext cx="2546555" cy="1569660"/>
          </a:xfrm>
          <a:prstGeom prst="rect">
            <a:avLst/>
          </a:prstGeom>
          <a:noFill/>
        </p:spPr>
        <p:txBody>
          <a:bodyPr wrap="square" rtlCol="0">
            <a:spAutoFit/>
          </a:bodyPr>
          <a:lstStyle/>
          <a:p>
            <a:pPr algn="ctr"/>
            <a:r>
              <a:rPr kumimoji="1" lang="en-US" altLang="ja-JP" sz="4800" b="1" dirty="0">
                <a:solidFill>
                  <a:srgbClr val="FF0000"/>
                </a:solidFill>
                <a:latin typeface="+mn-ea"/>
              </a:rPr>
              <a:t>2000</a:t>
            </a:r>
            <a:r>
              <a:rPr kumimoji="1" lang="ja-JP" altLang="en-US" sz="4800" b="1" dirty="0">
                <a:solidFill>
                  <a:srgbClr val="FF0000"/>
                </a:solidFill>
                <a:latin typeface="+mn-ea"/>
              </a:rPr>
              <a:t>円</a:t>
            </a:r>
            <a:endParaRPr kumimoji="1" lang="en-US" altLang="ja-JP" sz="4800" b="1" dirty="0">
              <a:solidFill>
                <a:srgbClr val="FF0000"/>
              </a:solidFill>
              <a:latin typeface="+mn-ea"/>
            </a:endParaRPr>
          </a:p>
          <a:p>
            <a:pPr algn="ctr"/>
            <a:r>
              <a:rPr kumimoji="1" lang="ja-JP" altLang="en-US" sz="4800" b="1" dirty="0">
                <a:solidFill>
                  <a:srgbClr val="FF0000"/>
                </a:solidFill>
                <a:latin typeface="+mn-ea"/>
              </a:rPr>
              <a:t>（⑤）</a:t>
            </a:r>
          </a:p>
        </p:txBody>
      </p:sp>
      <p:sp>
        <p:nvSpPr>
          <p:cNvPr id="14" name="テキスト ボックス 13">
            <a:extLst>
              <a:ext uri="{FF2B5EF4-FFF2-40B4-BE49-F238E27FC236}">
                <a16:creationId xmlns:a16="http://schemas.microsoft.com/office/drawing/2014/main" id="{5744329C-7FC2-48AD-8B97-5A6E859CF4E5}"/>
              </a:ext>
            </a:extLst>
          </p:cNvPr>
          <p:cNvSpPr txBox="1"/>
          <p:nvPr/>
        </p:nvSpPr>
        <p:spPr>
          <a:xfrm>
            <a:off x="8139932" y="3229421"/>
            <a:ext cx="3359917" cy="1446550"/>
          </a:xfrm>
          <a:prstGeom prst="rect">
            <a:avLst/>
          </a:prstGeom>
          <a:noFill/>
        </p:spPr>
        <p:txBody>
          <a:bodyPr wrap="square" rtlCol="0">
            <a:spAutoFit/>
          </a:bodyPr>
          <a:lstStyle/>
          <a:p>
            <a:pPr algn="ctr"/>
            <a:r>
              <a:rPr kumimoji="1" lang="en-US" altLang="ja-JP" sz="4000" b="1" dirty="0">
                <a:solidFill>
                  <a:srgbClr val="FF0000"/>
                </a:solidFill>
                <a:latin typeface="+mn-ea"/>
              </a:rPr>
              <a:t>10</a:t>
            </a:r>
            <a:r>
              <a:rPr kumimoji="1" lang="ja-JP" altLang="en-US" sz="2400" b="1" dirty="0">
                <a:solidFill>
                  <a:srgbClr val="FF0000"/>
                </a:solidFill>
                <a:latin typeface="+mn-ea"/>
              </a:rPr>
              <a:t>万</a:t>
            </a:r>
            <a:r>
              <a:rPr kumimoji="1" lang="en-US" altLang="ja-JP" sz="4000" b="1" dirty="0">
                <a:solidFill>
                  <a:srgbClr val="FF0000"/>
                </a:solidFill>
                <a:latin typeface="+mn-ea"/>
              </a:rPr>
              <a:t>4000</a:t>
            </a:r>
            <a:r>
              <a:rPr kumimoji="1" lang="ja-JP" altLang="en-US" sz="2400" b="1" dirty="0">
                <a:solidFill>
                  <a:srgbClr val="FF0000"/>
                </a:solidFill>
                <a:latin typeface="+mn-ea"/>
              </a:rPr>
              <a:t>円</a:t>
            </a:r>
            <a:endParaRPr kumimoji="1" lang="en-US" altLang="ja-JP" sz="4000" b="1" dirty="0">
              <a:solidFill>
                <a:srgbClr val="FF0000"/>
              </a:solidFill>
              <a:latin typeface="+mn-ea"/>
            </a:endParaRPr>
          </a:p>
          <a:p>
            <a:pPr algn="ctr"/>
            <a:r>
              <a:rPr kumimoji="1" lang="ja-JP" altLang="en-US" sz="4800" b="1" dirty="0">
                <a:solidFill>
                  <a:srgbClr val="FF0000"/>
                </a:solidFill>
                <a:latin typeface="+mn-ea"/>
              </a:rPr>
              <a:t>（⑥）</a:t>
            </a:r>
          </a:p>
        </p:txBody>
      </p:sp>
    </p:spTree>
    <p:extLst>
      <p:ext uri="{BB962C8B-B14F-4D97-AF65-F5344CB8AC3E}">
        <p14:creationId xmlns:p14="http://schemas.microsoft.com/office/powerpoint/2010/main" val="989642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graphicEl>
                                              <a:dgm id="{ADE77E8E-B573-4858-9A5B-3101627A330F}"/>
                                            </p:graphicEl>
                                          </p:spTgt>
                                        </p:tgtEl>
                                        <p:attrNameLst>
                                          <p:attrName>style.visibility</p:attrName>
                                        </p:attrNameLst>
                                      </p:cBhvr>
                                      <p:to>
                                        <p:strVal val="visible"/>
                                      </p:to>
                                    </p:set>
                                    <p:animEffect transition="in" filter="fade">
                                      <p:cBhvr>
                                        <p:cTn id="7" dur="500"/>
                                        <p:tgtEl>
                                          <p:spTgt spid="6">
                                            <p:graphicEl>
                                              <a:dgm id="{ADE77E8E-B573-4858-9A5B-3101627A330F}"/>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graphicEl>
                                              <a:dgm id="{E3A56679-D1E5-4833-852B-51E4867E1CC1}"/>
                                            </p:graphicEl>
                                          </p:spTgt>
                                        </p:tgtEl>
                                        <p:attrNameLst>
                                          <p:attrName>style.visibility</p:attrName>
                                        </p:attrNameLst>
                                      </p:cBhvr>
                                      <p:to>
                                        <p:strVal val="visible"/>
                                      </p:to>
                                    </p:set>
                                    <p:animEffect transition="in" filter="fade">
                                      <p:cBhvr>
                                        <p:cTn id="10" dur="500"/>
                                        <p:tgtEl>
                                          <p:spTgt spid="6">
                                            <p:graphicEl>
                                              <a:dgm id="{E3A56679-D1E5-4833-852B-51E4867E1CC1}"/>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13314"/>
                                        </p:tgtEl>
                                        <p:attrNameLst>
                                          <p:attrName>style.visibility</p:attrName>
                                        </p:attrNameLst>
                                      </p:cBhvr>
                                      <p:to>
                                        <p:strVal val="visible"/>
                                      </p:to>
                                    </p:set>
                                    <p:animEffect transition="in" filter="fade">
                                      <p:cBhvr>
                                        <p:cTn id="18" dur="500"/>
                                        <p:tgtEl>
                                          <p:spTgt spid="133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graphicEl>
                                              <a:dgm id="{A77F6631-ED88-4277-A28A-BBE9D72F95F1}"/>
                                            </p:graphicEl>
                                          </p:spTgt>
                                        </p:tgtEl>
                                        <p:attrNameLst>
                                          <p:attrName>style.visibility</p:attrName>
                                        </p:attrNameLst>
                                      </p:cBhvr>
                                      <p:to>
                                        <p:strVal val="visible"/>
                                      </p:to>
                                    </p:set>
                                    <p:animEffect transition="in" filter="fade">
                                      <p:cBhvr>
                                        <p:cTn id="23" dur="500"/>
                                        <p:tgtEl>
                                          <p:spTgt spid="6">
                                            <p:graphicEl>
                                              <a:dgm id="{A77F6631-ED88-4277-A28A-BBE9D72F95F1}"/>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graphicEl>
                                              <a:dgm id="{97CA23A1-6214-41E0-9136-BB174A30B51E}"/>
                                            </p:graphicEl>
                                          </p:spTgt>
                                        </p:tgtEl>
                                        <p:attrNameLst>
                                          <p:attrName>style.visibility</p:attrName>
                                        </p:attrNameLst>
                                      </p:cBhvr>
                                      <p:to>
                                        <p:strVal val="visible"/>
                                      </p:to>
                                    </p:set>
                                    <p:animEffect transition="in" filter="fade">
                                      <p:cBhvr>
                                        <p:cTn id="28" dur="500"/>
                                        <p:tgtEl>
                                          <p:spTgt spid="6">
                                            <p:graphicEl>
                                              <a:dgm id="{97CA23A1-6214-41E0-9136-BB174A30B51E}"/>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
                                            <p:graphicEl>
                                              <a:dgm id="{67F818EC-D24B-46B8-926A-AF69AA03158A}"/>
                                            </p:graphicEl>
                                          </p:spTgt>
                                        </p:tgtEl>
                                        <p:attrNameLst>
                                          <p:attrName>style.visibility</p:attrName>
                                        </p:attrNameLst>
                                      </p:cBhvr>
                                      <p:to>
                                        <p:strVal val="visible"/>
                                      </p:to>
                                    </p:set>
                                    <p:animEffect transition="in" filter="fade">
                                      <p:cBhvr>
                                        <p:cTn id="31" dur="500"/>
                                        <p:tgtEl>
                                          <p:spTgt spid="6">
                                            <p:graphicEl>
                                              <a:dgm id="{67F818EC-D24B-46B8-926A-AF69AA03158A}"/>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6">
                                            <p:graphicEl>
                                              <a:dgm id="{AE01E037-D861-43B0-964B-C8FEC005D639}"/>
                                            </p:graphicEl>
                                          </p:spTgt>
                                        </p:tgtEl>
                                        <p:attrNameLst>
                                          <p:attrName>style.visibility</p:attrName>
                                        </p:attrNameLst>
                                      </p:cBhvr>
                                      <p:to>
                                        <p:strVal val="visible"/>
                                      </p:to>
                                    </p:set>
                                    <p:animEffect transition="in" filter="fade">
                                      <p:cBhvr>
                                        <p:cTn id="50" dur="500"/>
                                        <p:tgtEl>
                                          <p:spTgt spid="6">
                                            <p:graphicEl>
                                              <a:dgm id="{AE01E037-D861-43B0-964B-C8FEC005D639}"/>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6">
                                            <p:graphicEl>
                                              <a:dgm id="{8B64B704-C568-46D0-B40A-9061B3ACF7DA}"/>
                                            </p:graphicEl>
                                          </p:spTgt>
                                        </p:tgtEl>
                                        <p:attrNameLst>
                                          <p:attrName>style.visibility</p:attrName>
                                        </p:attrNameLst>
                                      </p:cBhvr>
                                      <p:to>
                                        <p:strVal val="visible"/>
                                      </p:to>
                                    </p:set>
                                    <p:animEffect transition="in" filter="fade">
                                      <p:cBhvr>
                                        <p:cTn id="55" dur="500"/>
                                        <p:tgtEl>
                                          <p:spTgt spid="6">
                                            <p:graphicEl>
                                              <a:dgm id="{8B64B704-C568-46D0-B40A-9061B3ACF7DA}"/>
                                            </p:graphic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
                                            <p:graphicEl>
                                              <a:dgm id="{CFF6409A-470F-48AB-9580-9654F16C96E5}"/>
                                            </p:graphicEl>
                                          </p:spTgt>
                                        </p:tgtEl>
                                        <p:attrNameLst>
                                          <p:attrName>style.visibility</p:attrName>
                                        </p:attrNameLst>
                                      </p:cBhvr>
                                      <p:to>
                                        <p:strVal val="visible"/>
                                      </p:to>
                                    </p:set>
                                    <p:animEffect transition="in" filter="fade">
                                      <p:cBhvr>
                                        <p:cTn id="58" dur="500"/>
                                        <p:tgtEl>
                                          <p:spTgt spid="6">
                                            <p:graphicEl>
                                              <a:dgm id="{CFF6409A-470F-48AB-9580-9654F16C96E5}"/>
                                            </p:graphicEl>
                                          </p:spTgt>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uiExpand="1">
        <p:bldSub>
          <a:bldDgm bld="one"/>
        </p:bldSub>
      </p:bldGraphic>
      <p:bldP spid="10" grpId="0" animBg="1"/>
      <p:bldP spid="12" grpId="0"/>
      <p:bldP spid="13"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DC1BAA0-7ACF-4366-8F04-0CB13D950F97}"/>
              </a:ext>
            </a:extLst>
          </p:cNvPr>
          <p:cNvSpPr>
            <a:spLocks noGrp="1"/>
          </p:cNvSpPr>
          <p:nvPr>
            <p:ph type="title"/>
          </p:nvPr>
        </p:nvSpPr>
        <p:spPr/>
        <p:txBody>
          <a:bodyPr/>
          <a:lstStyle/>
          <a:p>
            <a:r>
              <a:rPr kumimoji="1" lang="ja-JP" altLang="en-US" cap="none" dirty="0"/>
              <a:t>Ｑｕｅｓｔｉｏｎ（３）（４）</a:t>
            </a:r>
          </a:p>
        </p:txBody>
      </p:sp>
      <p:graphicFrame>
        <p:nvGraphicFramePr>
          <p:cNvPr id="9" name="コンテンツ プレースホルダー 5">
            <a:extLst>
              <a:ext uri="{FF2B5EF4-FFF2-40B4-BE49-F238E27FC236}">
                <a16:creationId xmlns:a16="http://schemas.microsoft.com/office/drawing/2014/main" id="{85011FD3-7355-4605-B1E3-A0E22A5BB11C}"/>
              </a:ext>
            </a:extLst>
          </p:cNvPr>
          <p:cNvGraphicFramePr>
            <a:graphicFrameLocks noGrp="1"/>
          </p:cNvGraphicFramePr>
          <p:nvPr>
            <p:ph idx="1"/>
          </p:nvPr>
        </p:nvGraphicFramePr>
        <p:xfrm>
          <a:off x="692150" y="1643063"/>
          <a:ext cx="11118850" cy="46656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フッター プレースホルダー 3">
            <a:extLst>
              <a:ext uri="{FF2B5EF4-FFF2-40B4-BE49-F238E27FC236}">
                <a16:creationId xmlns:a16="http://schemas.microsoft.com/office/drawing/2014/main" id="{2D0A293F-E2DE-4B25-A338-A775436E1373}"/>
              </a:ext>
            </a:extLst>
          </p:cNvPr>
          <p:cNvSpPr>
            <a:spLocks noGrp="1"/>
          </p:cNvSpPr>
          <p:nvPr>
            <p:ph type="ftr" sz="quarter" idx="11"/>
          </p:nvPr>
        </p:nvSpPr>
        <p:spPr>
          <a:xfrm>
            <a:off x="4842932" y="6470704"/>
            <a:ext cx="5901459" cy="274320"/>
          </a:xfrm>
        </p:spPr>
        <p:txBody>
          <a:bodyPr/>
          <a:lstStyle/>
          <a:p>
            <a:endParaRPr kumimoji="1" lang="ja-JP" altLang="en-US" dirty="0"/>
          </a:p>
        </p:txBody>
      </p:sp>
      <p:sp>
        <p:nvSpPr>
          <p:cNvPr id="5" name="スライド番号プレースホルダー 4">
            <a:extLst>
              <a:ext uri="{FF2B5EF4-FFF2-40B4-BE49-F238E27FC236}">
                <a16:creationId xmlns:a16="http://schemas.microsoft.com/office/drawing/2014/main" id="{C7B27D5E-A0EE-4200-B885-F10F2E113E0D}"/>
              </a:ext>
            </a:extLst>
          </p:cNvPr>
          <p:cNvSpPr>
            <a:spLocks noGrp="1"/>
          </p:cNvSpPr>
          <p:nvPr>
            <p:ph type="sldNum" sz="quarter" idx="12"/>
          </p:nvPr>
        </p:nvSpPr>
        <p:spPr>
          <a:xfrm>
            <a:off x="10837333" y="6470704"/>
            <a:ext cx="973667" cy="274320"/>
          </a:xfrm>
        </p:spPr>
        <p:txBody>
          <a:bodyPr/>
          <a:lstStyle/>
          <a:p>
            <a:fld id="{D69B7B43-AA96-433F-A186-894BE484DEF4}" type="slidenum">
              <a:rPr kumimoji="1" lang="ja-JP" altLang="en-US" smtClean="0"/>
              <a:t>34</a:t>
            </a:fld>
            <a:endParaRPr kumimoji="1" lang="ja-JP" altLang="en-US" dirty="0"/>
          </a:p>
        </p:txBody>
      </p:sp>
    </p:spTree>
    <p:extLst>
      <p:ext uri="{BB962C8B-B14F-4D97-AF65-F5344CB8AC3E}">
        <p14:creationId xmlns:p14="http://schemas.microsoft.com/office/powerpoint/2010/main" val="184936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graphicEl>
                                              <a:dgm id="{52CB6151-BED9-4DC3-9391-260BBB59D4C1}"/>
                                            </p:graphicEl>
                                          </p:spTgt>
                                        </p:tgtEl>
                                        <p:attrNameLst>
                                          <p:attrName>style.visibility</p:attrName>
                                        </p:attrNameLst>
                                      </p:cBhvr>
                                      <p:to>
                                        <p:strVal val="visible"/>
                                      </p:to>
                                    </p:set>
                                    <p:animEffect transition="in" filter="fade">
                                      <p:cBhvr>
                                        <p:cTn id="7" dur="500"/>
                                        <p:tgtEl>
                                          <p:spTgt spid="9">
                                            <p:graphicEl>
                                              <a:dgm id="{52CB6151-BED9-4DC3-9391-260BBB59D4C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graphicEl>
                                              <a:dgm id="{F95BE310-3392-4457-8871-B5EB4D692793}"/>
                                            </p:graphicEl>
                                          </p:spTgt>
                                        </p:tgtEl>
                                        <p:attrNameLst>
                                          <p:attrName>style.visibility</p:attrName>
                                        </p:attrNameLst>
                                      </p:cBhvr>
                                      <p:to>
                                        <p:strVal val="visible"/>
                                      </p:to>
                                    </p:set>
                                    <p:animEffect transition="in" filter="fade">
                                      <p:cBhvr>
                                        <p:cTn id="12" dur="500"/>
                                        <p:tgtEl>
                                          <p:spTgt spid="9">
                                            <p:graphicEl>
                                              <a:dgm id="{F95BE310-3392-4457-8871-B5EB4D692793}"/>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graphicEl>
                                              <a:dgm id="{51D3AAC8-3759-4B86-B40F-E9AE7E5EB4D8}"/>
                                            </p:graphicEl>
                                          </p:spTgt>
                                        </p:tgtEl>
                                        <p:attrNameLst>
                                          <p:attrName>style.visibility</p:attrName>
                                        </p:attrNameLst>
                                      </p:cBhvr>
                                      <p:to>
                                        <p:strVal val="visible"/>
                                      </p:to>
                                    </p:set>
                                    <p:animEffect transition="in" filter="fade">
                                      <p:cBhvr>
                                        <p:cTn id="17" dur="500"/>
                                        <p:tgtEl>
                                          <p:spTgt spid="9">
                                            <p:graphicEl>
                                              <a:dgm id="{51D3AAC8-3759-4B86-B40F-E9AE7E5EB4D8}"/>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graphicEl>
                                              <a:dgm id="{5DDDF2D2-14C9-4551-B24B-1355B74FFE81}"/>
                                            </p:graphicEl>
                                          </p:spTgt>
                                        </p:tgtEl>
                                        <p:attrNameLst>
                                          <p:attrName>style.visibility</p:attrName>
                                        </p:attrNameLst>
                                      </p:cBhvr>
                                      <p:to>
                                        <p:strVal val="visible"/>
                                      </p:to>
                                    </p:set>
                                    <p:animEffect transition="in" filter="fade">
                                      <p:cBhvr>
                                        <p:cTn id="22" dur="500"/>
                                        <p:tgtEl>
                                          <p:spTgt spid="9">
                                            <p:graphicEl>
                                              <a:dgm id="{5DDDF2D2-14C9-4551-B24B-1355B74FFE81}"/>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graphicEl>
                                              <a:dgm id="{EB9B90EF-CB8C-4DA4-BDC4-9794174B32DF}"/>
                                            </p:graphicEl>
                                          </p:spTgt>
                                        </p:tgtEl>
                                        <p:attrNameLst>
                                          <p:attrName>style.visibility</p:attrName>
                                        </p:attrNameLst>
                                      </p:cBhvr>
                                      <p:to>
                                        <p:strVal val="visible"/>
                                      </p:to>
                                    </p:set>
                                    <p:animEffect transition="in" filter="fade">
                                      <p:cBhvr>
                                        <p:cTn id="27" dur="500"/>
                                        <p:tgtEl>
                                          <p:spTgt spid="9">
                                            <p:graphicEl>
                                              <a:dgm id="{EB9B90EF-CB8C-4DA4-BDC4-9794174B32DF}"/>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graphicEl>
                                              <a:dgm id="{A87C3CB0-CC70-492D-9727-22A6DE98C981}"/>
                                            </p:graphicEl>
                                          </p:spTgt>
                                        </p:tgtEl>
                                        <p:attrNameLst>
                                          <p:attrName>style.visibility</p:attrName>
                                        </p:attrNameLst>
                                      </p:cBhvr>
                                      <p:to>
                                        <p:strVal val="visible"/>
                                      </p:to>
                                    </p:set>
                                    <p:animEffect transition="in" filter="fade">
                                      <p:cBhvr>
                                        <p:cTn id="32" dur="500"/>
                                        <p:tgtEl>
                                          <p:spTgt spid="9">
                                            <p:graphicEl>
                                              <a:dgm id="{A87C3CB0-CC70-492D-9727-22A6DE98C98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Dgm bld="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行動するのは意外と難しい</a:t>
            </a:r>
            <a:endParaRPr kumimoji="1" lang="ja-JP" altLang="en-US" dirty="0"/>
          </a:p>
        </p:txBody>
      </p:sp>
      <p:pic>
        <p:nvPicPr>
          <p:cNvPr id="5" name="コンテンツ プレースホルダー 4"/>
          <p:cNvPicPr>
            <a:picLocks noGrp="1" noChangeAspect="1"/>
          </p:cNvPicPr>
          <p:nvPr>
            <p:ph idx="1"/>
          </p:nvPr>
        </p:nvPicPr>
        <p:blipFill>
          <a:blip r:embed="rId2"/>
          <a:stretch>
            <a:fillRect/>
          </a:stretch>
        </p:blipFill>
        <p:spPr>
          <a:xfrm>
            <a:off x="97633" y="1552619"/>
            <a:ext cx="5081893" cy="4665662"/>
          </a:xfrm>
        </p:spPr>
      </p:pic>
      <p:sp>
        <p:nvSpPr>
          <p:cNvPr id="9" name="フッター プレースホルダー 3">
            <a:extLst>
              <a:ext uri="{FF2B5EF4-FFF2-40B4-BE49-F238E27FC236}">
                <a16:creationId xmlns:a16="http://schemas.microsoft.com/office/drawing/2014/main" id="{F3B8EF3E-7984-4012-9257-0EEEBD2DBF88}"/>
              </a:ext>
            </a:extLst>
          </p:cNvPr>
          <p:cNvSpPr>
            <a:spLocks noGrp="1"/>
          </p:cNvSpPr>
          <p:nvPr>
            <p:ph type="ftr" sz="quarter" idx="11"/>
          </p:nvPr>
        </p:nvSpPr>
        <p:spPr/>
        <p:txBody>
          <a:bodyPr/>
          <a:lstStyle/>
          <a:p>
            <a:endParaRPr kumimoji="1" lang="ja-JP" altLang="en-US" dirty="0"/>
          </a:p>
        </p:txBody>
      </p:sp>
      <p:sp>
        <p:nvSpPr>
          <p:cNvPr id="10" name="スライド番号プレースホルダー 4">
            <a:extLst>
              <a:ext uri="{FF2B5EF4-FFF2-40B4-BE49-F238E27FC236}">
                <a16:creationId xmlns:a16="http://schemas.microsoft.com/office/drawing/2014/main" id="{7EBC5881-8F50-489E-9A0D-B7A7E71539EB}"/>
              </a:ext>
            </a:extLst>
          </p:cNvPr>
          <p:cNvSpPr>
            <a:spLocks noGrp="1"/>
          </p:cNvSpPr>
          <p:nvPr>
            <p:ph type="sldNum" sz="quarter" idx="12"/>
          </p:nvPr>
        </p:nvSpPr>
        <p:spPr/>
        <p:txBody>
          <a:bodyPr/>
          <a:lstStyle/>
          <a:p>
            <a:fld id="{D69B7B43-AA96-433F-A186-894BE484DEF4}" type="slidenum">
              <a:rPr kumimoji="1" lang="ja-JP" altLang="en-US" smtClean="0"/>
              <a:t>35</a:t>
            </a:fld>
            <a:endParaRPr kumimoji="1" lang="ja-JP" altLang="en-US" dirty="0"/>
          </a:p>
        </p:txBody>
      </p:sp>
      <p:sp>
        <p:nvSpPr>
          <p:cNvPr id="6" name="吹き出し: 角を丸めた四角形 5"/>
          <p:cNvSpPr/>
          <p:nvPr/>
        </p:nvSpPr>
        <p:spPr>
          <a:xfrm>
            <a:off x="5383106" y="1673310"/>
            <a:ext cx="6117267" cy="786598"/>
          </a:xfrm>
          <a:prstGeom prst="wedgeRoundRectCallout">
            <a:avLst>
              <a:gd name="adj1" fmla="val -54754"/>
              <a:gd name="adj2" fmla="val 5020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a:t>上司に意見を言いにくい</a:t>
            </a:r>
            <a:r>
              <a:rPr kumimoji="1" lang="en-US" altLang="ja-JP" sz="3600" dirty="0"/>
              <a:t>…</a:t>
            </a:r>
          </a:p>
        </p:txBody>
      </p:sp>
      <p:sp>
        <p:nvSpPr>
          <p:cNvPr id="11" name="吹き出し: 角を丸めた四角形 10"/>
          <p:cNvSpPr/>
          <p:nvPr/>
        </p:nvSpPr>
        <p:spPr>
          <a:xfrm>
            <a:off x="5379335" y="2637011"/>
            <a:ext cx="6117267" cy="786598"/>
          </a:xfrm>
          <a:prstGeom prst="wedgeRoundRectCallout">
            <a:avLst>
              <a:gd name="adj1" fmla="val -54910"/>
              <a:gd name="adj2" fmla="val 2979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a:t>せっかく就職できたのに</a:t>
            </a:r>
            <a:r>
              <a:rPr kumimoji="1" lang="en-US" altLang="ja-JP" sz="3600" dirty="0"/>
              <a:t>…</a:t>
            </a:r>
            <a:endParaRPr kumimoji="1" lang="ja-JP" altLang="en-US" sz="3600" dirty="0"/>
          </a:p>
        </p:txBody>
      </p:sp>
      <p:sp>
        <p:nvSpPr>
          <p:cNvPr id="12" name="吹き出し: 角を丸めた四角形 11"/>
          <p:cNvSpPr/>
          <p:nvPr/>
        </p:nvSpPr>
        <p:spPr>
          <a:xfrm>
            <a:off x="5379335" y="3600712"/>
            <a:ext cx="6117267" cy="786598"/>
          </a:xfrm>
          <a:prstGeom prst="wedgeRoundRectCallout">
            <a:avLst>
              <a:gd name="adj1" fmla="val -54753"/>
              <a:gd name="adj2" fmla="val -1832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a:t>自分にも悪いところが</a:t>
            </a:r>
            <a:r>
              <a:rPr kumimoji="1" lang="en-US" altLang="ja-JP" sz="3600" dirty="0"/>
              <a:t>…</a:t>
            </a:r>
            <a:endParaRPr kumimoji="1" lang="ja-JP" altLang="en-US" sz="3600" dirty="0"/>
          </a:p>
        </p:txBody>
      </p:sp>
      <p:sp>
        <p:nvSpPr>
          <p:cNvPr id="13" name="吹き出し: 角を丸めた四角形 12"/>
          <p:cNvSpPr/>
          <p:nvPr/>
        </p:nvSpPr>
        <p:spPr>
          <a:xfrm>
            <a:off x="5379335" y="4563824"/>
            <a:ext cx="6117267" cy="786598"/>
          </a:xfrm>
          <a:prstGeom prst="wedgeRoundRectCallout">
            <a:avLst>
              <a:gd name="adj1" fmla="val -54443"/>
              <a:gd name="adj2" fmla="val -3144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a:t>みんなも我慢してるし</a:t>
            </a:r>
            <a:r>
              <a:rPr kumimoji="1" lang="en-US" altLang="ja-JP" sz="3600" dirty="0"/>
              <a:t>…</a:t>
            </a:r>
            <a:endParaRPr kumimoji="1" lang="ja-JP" altLang="en-US" sz="3600" dirty="0"/>
          </a:p>
        </p:txBody>
      </p:sp>
      <p:sp>
        <p:nvSpPr>
          <p:cNvPr id="14" name="吹き出し: 角を丸めた四角形 13"/>
          <p:cNvSpPr/>
          <p:nvPr/>
        </p:nvSpPr>
        <p:spPr>
          <a:xfrm>
            <a:off x="5379335" y="5526936"/>
            <a:ext cx="6117267" cy="786598"/>
          </a:xfrm>
          <a:prstGeom prst="wedgeRoundRectCallout">
            <a:avLst>
              <a:gd name="adj1" fmla="val -54287"/>
              <a:gd name="adj2" fmla="val -431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a:t>どうせ変わらないし</a:t>
            </a:r>
            <a:r>
              <a:rPr kumimoji="1" lang="en-US" altLang="ja-JP" sz="3600" dirty="0"/>
              <a:t>…</a:t>
            </a:r>
            <a:endParaRPr kumimoji="1" lang="ja-JP" altLang="en-US" sz="3600" dirty="0"/>
          </a:p>
        </p:txBody>
      </p:sp>
    </p:spTree>
    <p:extLst>
      <p:ext uri="{BB962C8B-B14F-4D97-AF65-F5344CB8AC3E}">
        <p14:creationId xmlns:p14="http://schemas.microsoft.com/office/powerpoint/2010/main" val="2533559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2" grpId="0" animBg="1"/>
      <p:bldP spid="13" grpId="0" animBg="1"/>
      <p:bldP spid="1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0A6F78-A1C2-4A76-8544-ACFC98CDB0AD}"/>
              </a:ext>
            </a:extLst>
          </p:cNvPr>
          <p:cNvSpPr>
            <a:spLocks noGrp="1"/>
          </p:cNvSpPr>
          <p:nvPr>
            <p:ph type="title"/>
          </p:nvPr>
        </p:nvSpPr>
        <p:spPr/>
        <p:txBody>
          <a:bodyPr/>
          <a:lstStyle/>
          <a:p>
            <a:r>
              <a:rPr kumimoji="1" lang="ja-JP" altLang="en-US" dirty="0"/>
              <a:t>労働組合（ユニオン）とは</a:t>
            </a:r>
          </a:p>
        </p:txBody>
      </p:sp>
      <p:sp>
        <p:nvSpPr>
          <p:cNvPr id="3" name="コンテンツ プレースホルダー 2">
            <a:extLst>
              <a:ext uri="{FF2B5EF4-FFF2-40B4-BE49-F238E27FC236}">
                <a16:creationId xmlns:a16="http://schemas.microsoft.com/office/drawing/2014/main" id="{321CE0E7-969A-4C17-9669-4F1A819E5890}"/>
              </a:ext>
            </a:extLst>
          </p:cNvPr>
          <p:cNvSpPr>
            <a:spLocks noGrp="1"/>
          </p:cNvSpPr>
          <p:nvPr>
            <p:ph idx="1"/>
          </p:nvPr>
        </p:nvSpPr>
        <p:spPr>
          <a:xfrm>
            <a:off x="524107" y="1940312"/>
            <a:ext cx="11463454" cy="4369048"/>
          </a:xfrm>
        </p:spPr>
        <p:txBody>
          <a:bodyPr>
            <a:normAutofit/>
          </a:bodyPr>
          <a:lstStyle/>
          <a:p>
            <a:r>
              <a:rPr kumimoji="1" lang="ja-JP" altLang="en-US" b="1" dirty="0">
                <a:solidFill>
                  <a:srgbClr val="FFC000"/>
                </a:solidFill>
              </a:rPr>
              <a:t>労働者が主体</a:t>
            </a:r>
            <a:r>
              <a:rPr kumimoji="1" lang="ja-JP" altLang="en-US" dirty="0"/>
              <a:t>となって、</a:t>
            </a:r>
            <a:r>
              <a:rPr kumimoji="1" lang="ja-JP" altLang="en-US" b="1" dirty="0">
                <a:solidFill>
                  <a:srgbClr val="FFC000"/>
                </a:solidFill>
              </a:rPr>
              <a:t>自主的</a:t>
            </a:r>
            <a:r>
              <a:rPr kumimoji="1" lang="ja-JP" altLang="en-US" dirty="0"/>
              <a:t>に</a:t>
            </a:r>
            <a:r>
              <a:rPr kumimoji="1" lang="ja-JP" altLang="en-US" b="1" dirty="0">
                <a:solidFill>
                  <a:srgbClr val="FFC000"/>
                </a:solidFill>
              </a:rPr>
              <a:t>労働条件</a:t>
            </a:r>
            <a:r>
              <a:rPr lang="ja-JP" altLang="en-US" b="1" dirty="0">
                <a:solidFill>
                  <a:srgbClr val="FFC000"/>
                </a:solidFill>
              </a:rPr>
              <a:t>の維持改善</a:t>
            </a:r>
            <a:r>
              <a:rPr lang="ja-JP" altLang="en-US" dirty="0"/>
              <a:t>その他経済的地位の向上を図ることを主たる目的として組織する</a:t>
            </a:r>
            <a:r>
              <a:rPr lang="ja-JP" altLang="en-US" b="1" dirty="0">
                <a:solidFill>
                  <a:srgbClr val="FFC000"/>
                </a:solidFill>
              </a:rPr>
              <a:t>団体</a:t>
            </a:r>
            <a:endParaRPr lang="en-US" altLang="ja-JP" b="1" dirty="0">
              <a:solidFill>
                <a:srgbClr val="FFC000"/>
              </a:solidFill>
            </a:endParaRPr>
          </a:p>
          <a:p>
            <a:pPr lvl="1"/>
            <a:r>
              <a:rPr lang="ja-JP" altLang="en-US" dirty="0"/>
              <a:t>会社との</a:t>
            </a:r>
            <a:r>
              <a:rPr lang="ja-JP" altLang="en-US" b="1" dirty="0">
                <a:solidFill>
                  <a:srgbClr val="FF0000"/>
                </a:solidFill>
              </a:rPr>
              <a:t>「話し合い」</a:t>
            </a:r>
            <a:r>
              <a:rPr lang="ja-JP" altLang="en-US" dirty="0"/>
              <a:t>で</a:t>
            </a:r>
            <a:r>
              <a:rPr lang="ja-JP" altLang="en-US" b="1" dirty="0">
                <a:solidFill>
                  <a:srgbClr val="FF0000"/>
                </a:solidFill>
              </a:rPr>
              <a:t>「働きやすい職場」</a:t>
            </a:r>
            <a:r>
              <a:rPr lang="ja-JP" altLang="en-US" dirty="0"/>
              <a:t>を実現する団体</a:t>
            </a:r>
            <a:endParaRPr lang="en-US" altLang="ja-JP" sz="1200" dirty="0"/>
          </a:p>
          <a:p>
            <a:endParaRPr lang="en-US" altLang="ja-JP" sz="1400" dirty="0"/>
          </a:p>
          <a:p>
            <a:r>
              <a:rPr lang="ja-JP" altLang="en-US" b="1" dirty="0">
                <a:solidFill>
                  <a:srgbClr val="FF0000"/>
                </a:solidFill>
              </a:rPr>
              <a:t>憲法２８条</a:t>
            </a:r>
            <a:endParaRPr lang="en-US" altLang="ja-JP" b="1" dirty="0">
              <a:solidFill>
                <a:srgbClr val="FF0000"/>
              </a:solidFill>
            </a:endParaRPr>
          </a:p>
          <a:p>
            <a:pPr lvl="1"/>
            <a:r>
              <a:rPr lang="ja-JP" altLang="en-US" dirty="0"/>
              <a:t>勤労者の</a:t>
            </a:r>
            <a:r>
              <a:rPr lang="ja-JP" altLang="en-US" b="1" dirty="0">
                <a:solidFill>
                  <a:srgbClr val="FFC000"/>
                </a:solidFill>
              </a:rPr>
              <a:t>団結する権利</a:t>
            </a:r>
            <a:r>
              <a:rPr lang="ja-JP" altLang="en-US" dirty="0"/>
              <a:t>及び</a:t>
            </a:r>
            <a:r>
              <a:rPr lang="ja-JP" altLang="en-US" b="1" dirty="0">
                <a:solidFill>
                  <a:srgbClr val="FFC000"/>
                </a:solidFill>
              </a:rPr>
              <a:t>団体交渉</a:t>
            </a:r>
            <a:r>
              <a:rPr lang="ja-JP" altLang="en-US" dirty="0"/>
              <a:t>その他の</a:t>
            </a:r>
            <a:r>
              <a:rPr lang="ja-JP" altLang="en-US" b="1" dirty="0">
                <a:solidFill>
                  <a:srgbClr val="FFC000"/>
                </a:solidFill>
              </a:rPr>
              <a:t>団体行動する権利</a:t>
            </a:r>
            <a:r>
              <a:rPr lang="ja-JP" altLang="en-US" dirty="0"/>
              <a:t>は、これを保障する。</a:t>
            </a:r>
          </a:p>
        </p:txBody>
      </p:sp>
      <p:pic>
        <p:nvPicPr>
          <p:cNvPr id="4" name="図 3">
            <a:extLst>
              <a:ext uri="{FF2B5EF4-FFF2-40B4-BE49-F238E27FC236}">
                <a16:creationId xmlns:a16="http://schemas.microsoft.com/office/drawing/2014/main" id="{22CEAE70-AA91-445F-8675-F276DA839D5D}"/>
              </a:ext>
            </a:extLst>
          </p:cNvPr>
          <p:cNvPicPr>
            <a:picLocks noChangeAspect="1"/>
          </p:cNvPicPr>
          <p:nvPr/>
        </p:nvPicPr>
        <p:blipFill>
          <a:blip r:embed="rId2">
            <a:clrChange>
              <a:clrFrom>
                <a:srgbClr val="FEAEC9"/>
              </a:clrFrom>
              <a:clrTo>
                <a:srgbClr val="FEAEC9">
                  <a:alpha val="0"/>
                </a:srgbClr>
              </a:clrTo>
            </a:clrChange>
          </a:blip>
          <a:stretch>
            <a:fillRect/>
          </a:stretch>
        </p:blipFill>
        <p:spPr>
          <a:xfrm>
            <a:off x="9132556" y="223837"/>
            <a:ext cx="2367817" cy="1354603"/>
          </a:xfrm>
          <a:prstGeom prst="rect">
            <a:avLst/>
          </a:prstGeom>
        </p:spPr>
      </p:pic>
      <p:sp>
        <p:nvSpPr>
          <p:cNvPr id="5" name="フッター プレースホルダー 3">
            <a:extLst>
              <a:ext uri="{FF2B5EF4-FFF2-40B4-BE49-F238E27FC236}">
                <a16:creationId xmlns:a16="http://schemas.microsoft.com/office/drawing/2014/main" id="{AF765853-D9DC-4C7F-8CAF-D8049539303E}"/>
              </a:ext>
            </a:extLst>
          </p:cNvPr>
          <p:cNvSpPr>
            <a:spLocks noGrp="1"/>
          </p:cNvSpPr>
          <p:nvPr>
            <p:ph type="ftr" sz="quarter" idx="11"/>
          </p:nvPr>
        </p:nvSpPr>
        <p:spPr>
          <a:xfrm>
            <a:off x="4842932" y="6470704"/>
            <a:ext cx="5901459" cy="274320"/>
          </a:xfrm>
        </p:spPr>
        <p:txBody>
          <a:bodyPr/>
          <a:lstStyle/>
          <a:p>
            <a:endParaRPr kumimoji="1" lang="ja-JP" altLang="en-US" dirty="0"/>
          </a:p>
        </p:txBody>
      </p:sp>
      <p:sp>
        <p:nvSpPr>
          <p:cNvPr id="6" name="スライド番号プレースホルダー 4">
            <a:extLst>
              <a:ext uri="{FF2B5EF4-FFF2-40B4-BE49-F238E27FC236}">
                <a16:creationId xmlns:a16="http://schemas.microsoft.com/office/drawing/2014/main" id="{802D67A0-3F79-4832-9A9D-A93CFDC63E2E}"/>
              </a:ext>
            </a:extLst>
          </p:cNvPr>
          <p:cNvSpPr>
            <a:spLocks noGrp="1"/>
          </p:cNvSpPr>
          <p:nvPr>
            <p:ph type="sldNum" sz="quarter" idx="12"/>
          </p:nvPr>
        </p:nvSpPr>
        <p:spPr>
          <a:xfrm>
            <a:off x="10837333" y="6470704"/>
            <a:ext cx="973667" cy="274320"/>
          </a:xfrm>
        </p:spPr>
        <p:txBody>
          <a:bodyPr/>
          <a:lstStyle/>
          <a:p>
            <a:fld id="{D69B7B43-AA96-433F-A186-894BE484DEF4}" type="slidenum">
              <a:rPr kumimoji="1" lang="ja-JP" altLang="en-US" smtClean="0"/>
              <a:t>36</a:t>
            </a:fld>
            <a:endParaRPr kumimoji="1" lang="ja-JP" altLang="en-US" dirty="0"/>
          </a:p>
        </p:txBody>
      </p:sp>
    </p:spTree>
    <p:extLst>
      <p:ext uri="{BB962C8B-B14F-4D97-AF65-F5344CB8AC3E}">
        <p14:creationId xmlns:p14="http://schemas.microsoft.com/office/powerpoint/2010/main" val="791613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3D1DA1-61DD-4213-8AD9-1E0F17398763}"/>
              </a:ext>
            </a:extLst>
          </p:cNvPr>
          <p:cNvSpPr>
            <a:spLocks noGrp="1"/>
          </p:cNvSpPr>
          <p:nvPr>
            <p:ph type="title"/>
          </p:nvPr>
        </p:nvSpPr>
        <p:spPr/>
        <p:txBody>
          <a:bodyPr/>
          <a:lstStyle/>
          <a:p>
            <a:r>
              <a:rPr kumimoji="1" lang="ja-JP" altLang="en-US" dirty="0"/>
              <a:t>労働組合があれば改善できる</a:t>
            </a:r>
          </a:p>
        </p:txBody>
      </p:sp>
      <p:graphicFrame>
        <p:nvGraphicFramePr>
          <p:cNvPr id="8" name="コンテンツ プレースホルダー 7">
            <a:extLst>
              <a:ext uri="{FF2B5EF4-FFF2-40B4-BE49-F238E27FC236}">
                <a16:creationId xmlns:a16="http://schemas.microsoft.com/office/drawing/2014/main" id="{F388EDFC-A266-4DA0-9E8E-C67C97BEC592}"/>
              </a:ext>
            </a:extLst>
          </p:cNvPr>
          <p:cNvGraphicFramePr>
            <a:graphicFrameLocks noGrp="1"/>
          </p:cNvGraphicFramePr>
          <p:nvPr>
            <p:ph idx="1"/>
            <p:extLst>
              <p:ext uri="{D42A27DB-BD31-4B8C-83A1-F6EECF244321}">
                <p14:modId xmlns:p14="http://schemas.microsoft.com/office/powerpoint/2010/main" val="2415171974"/>
              </p:ext>
            </p:extLst>
          </p:nvPr>
        </p:nvGraphicFramePr>
        <p:xfrm>
          <a:off x="692150" y="3003259"/>
          <a:ext cx="11118850" cy="33054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フッター プレースホルダー 3">
            <a:extLst>
              <a:ext uri="{FF2B5EF4-FFF2-40B4-BE49-F238E27FC236}">
                <a16:creationId xmlns:a16="http://schemas.microsoft.com/office/drawing/2014/main" id="{8328D2AE-3E45-41B9-941B-0E703455B124}"/>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895CAC6A-8227-4138-A663-75FA1578A455}"/>
              </a:ext>
            </a:extLst>
          </p:cNvPr>
          <p:cNvSpPr>
            <a:spLocks noGrp="1"/>
          </p:cNvSpPr>
          <p:nvPr>
            <p:ph type="sldNum" sz="quarter" idx="12"/>
          </p:nvPr>
        </p:nvSpPr>
        <p:spPr/>
        <p:txBody>
          <a:bodyPr/>
          <a:lstStyle/>
          <a:p>
            <a:fld id="{D69B7B43-AA96-433F-A186-894BE484DEF4}" type="slidenum">
              <a:rPr kumimoji="1" lang="ja-JP" altLang="en-US" smtClean="0"/>
              <a:t>37</a:t>
            </a:fld>
            <a:endParaRPr kumimoji="1" lang="ja-JP" altLang="en-US"/>
          </a:p>
        </p:txBody>
      </p:sp>
      <p:sp>
        <p:nvSpPr>
          <p:cNvPr id="9" name="コンテンツ プレースホルダー 2">
            <a:extLst>
              <a:ext uri="{FF2B5EF4-FFF2-40B4-BE49-F238E27FC236}">
                <a16:creationId xmlns:a16="http://schemas.microsoft.com/office/drawing/2014/main" id="{E68169F7-04AE-4FCE-89EC-050A1AD7DCEF}"/>
              </a:ext>
            </a:extLst>
          </p:cNvPr>
          <p:cNvSpPr txBox="1">
            <a:spLocks/>
          </p:cNvSpPr>
          <p:nvPr/>
        </p:nvSpPr>
        <p:spPr>
          <a:xfrm>
            <a:off x="692150" y="1642369"/>
            <a:ext cx="9735048" cy="1198911"/>
          </a:xfrm>
          <a:prstGeom prst="rect">
            <a:avLst/>
          </a:prstGeom>
        </p:spPr>
        <p:txBody>
          <a:bodyPr vert="horz" lIns="45720" tIns="45720" rIns="45720" bIns="45720" rtlCol="0" anchor="ctr">
            <a:normAutofit fontScale="925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kumimoji="1" sz="36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3200" kern="1200">
                <a:solidFill>
                  <a:schemeClr val="tx1">
                    <a:lumMod val="65000"/>
                    <a:lumOff val="35000"/>
                  </a:schemeClr>
                </a:solidFill>
                <a:latin typeface="+mn-ea"/>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2400" kern="1200">
                <a:solidFill>
                  <a:schemeClr val="tx1">
                    <a:lumMod val="50000"/>
                    <a:lumOff val="50000"/>
                  </a:schemeClr>
                </a:solidFill>
                <a:latin typeface="+mn-ea"/>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2400" kern="1200">
                <a:solidFill>
                  <a:schemeClr val="tx1">
                    <a:lumMod val="50000"/>
                    <a:lumOff val="50000"/>
                  </a:schemeClr>
                </a:solidFill>
                <a:latin typeface="+mn-ea"/>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2400" kern="1200">
                <a:solidFill>
                  <a:schemeClr val="tx1">
                    <a:lumMod val="50000"/>
                    <a:lumOff val="50000"/>
                  </a:schemeClr>
                </a:solidFill>
                <a:latin typeface="+mn-ea"/>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kumimoji="1" sz="1400" kern="1200">
                <a:solidFill>
                  <a:schemeClr val="tx1"/>
                </a:solidFill>
                <a:latin typeface="+mn-lt"/>
                <a:ea typeface="+mn-ea"/>
                <a:cs typeface="+mn-cs"/>
              </a:defRPr>
            </a:lvl9pPr>
          </a:lstStyle>
          <a:p>
            <a:r>
              <a:rPr lang="en-US" altLang="ja-JP" sz="2400" dirty="0"/>
              <a:t>※</a:t>
            </a:r>
            <a:r>
              <a:rPr lang="ja-JP" altLang="en-US" sz="2400" dirty="0"/>
              <a:t>給料は</a:t>
            </a:r>
            <a:r>
              <a:rPr lang="ja-JP" altLang="en-US" sz="2400" u="sng" dirty="0">
                <a:solidFill>
                  <a:srgbClr val="FF0000"/>
                </a:solidFill>
              </a:rPr>
              <a:t>１分単位</a:t>
            </a:r>
            <a:r>
              <a:rPr lang="ja-JP" altLang="en-US" sz="2400" dirty="0"/>
              <a:t>で計算しなければなりません</a:t>
            </a:r>
            <a:endParaRPr lang="en-US" altLang="ja-JP" sz="2400" dirty="0"/>
          </a:p>
          <a:p>
            <a:r>
              <a:rPr lang="ja-JP" altLang="en-US" sz="2400" dirty="0"/>
              <a:t>　　　　　↓しかし</a:t>
            </a:r>
            <a:r>
              <a:rPr lang="en-US" altLang="ja-JP" sz="2400" dirty="0"/>
              <a:t>…</a:t>
            </a:r>
          </a:p>
          <a:p>
            <a:r>
              <a:rPr lang="ja-JP" altLang="en-US" sz="2400" dirty="0"/>
              <a:t>コンビニ業界では１５分未満の労働時間を切り捨てる運用が蔓延していた</a:t>
            </a:r>
          </a:p>
        </p:txBody>
      </p:sp>
      <p:pic>
        <p:nvPicPr>
          <p:cNvPr id="10" name="図 9">
            <a:extLst>
              <a:ext uri="{FF2B5EF4-FFF2-40B4-BE49-F238E27FC236}">
                <a16:creationId xmlns:a16="http://schemas.microsoft.com/office/drawing/2014/main" id="{86D47A55-DC92-4939-9600-7C20DA25002E}"/>
              </a:ext>
            </a:extLst>
          </p:cNvPr>
          <p:cNvPicPr>
            <a:picLocks noChangeAspect="1"/>
          </p:cNvPicPr>
          <p:nvPr/>
        </p:nvPicPr>
        <p:blipFill>
          <a:blip r:embed="rId7"/>
          <a:stretch>
            <a:fillRect/>
          </a:stretch>
        </p:blipFill>
        <p:spPr>
          <a:xfrm>
            <a:off x="9524133" y="304250"/>
            <a:ext cx="1806130" cy="1952572"/>
          </a:xfrm>
          <a:prstGeom prst="rect">
            <a:avLst/>
          </a:prstGeom>
        </p:spPr>
      </p:pic>
    </p:spTree>
    <p:extLst>
      <p:ext uri="{BB962C8B-B14F-4D97-AF65-F5344CB8AC3E}">
        <p14:creationId xmlns:p14="http://schemas.microsoft.com/office/powerpoint/2010/main" val="776604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E8BB17E-F299-4C2E-9EFB-9A0F0EE273AA}"/>
              </a:ext>
            </a:extLst>
          </p:cNvPr>
          <p:cNvSpPr>
            <a:spLocks noGrp="1"/>
          </p:cNvSpPr>
          <p:nvPr>
            <p:ph type="title"/>
          </p:nvPr>
        </p:nvSpPr>
        <p:spPr/>
        <p:txBody>
          <a:bodyPr/>
          <a:lstStyle/>
          <a:p>
            <a:r>
              <a:rPr lang="ja-JP" altLang="en-US" dirty="0"/>
              <a:t>全店舗の改善へ</a:t>
            </a:r>
            <a:r>
              <a:rPr lang="en-US" altLang="ja-JP" dirty="0"/>
              <a:t>…</a:t>
            </a:r>
            <a:endParaRPr kumimoji="1" lang="ja-JP" altLang="en-US" dirty="0"/>
          </a:p>
        </p:txBody>
      </p:sp>
      <p:sp>
        <p:nvSpPr>
          <p:cNvPr id="6" name="コンテンツ プレースホルダー 2">
            <a:extLst>
              <a:ext uri="{FF2B5EF4-FFF2-40B4-BE49-F238E27FC236}">
                <a16:creationId xmlns:a16="http://schemas.microsoft.com/office/drawing/2014/main" id="{88E4998F-6CA9-473F-B84E-F042379FBCE0}"/>
              </a:ext>
            </a:extLst>
          </p:cNvPr>
          <p:cNvSpPr>
            <a:spLocks noGrp="1"/>
          </p:cNvSpPr>
          <p:nvPr>
            <p:ph idx="1"/>
          </p:nvPr>
        </p:nvSpPr>
        <p:spPr/>
        <p:txBody>
          <a:bodyPr>
            <a:normAutofit/>
          </a:bodyPr>
          <a:lstStyle/>
          <a:p>
            <a:r>
              <a:rPr lang="ja-JP" altLang="en-US" dirty="0"/>
              <a:t>この高校生を含めた５店舗の店員</a:t>
            </a:r>
            <a:r>
              <a:rPr lang="ja-JP" altLang="en-US" b="1" dirty="0">
                <a:solidFill>
                  <a:srgbClr val="FFC000"/>
                </a:solidFill>
              </a:rPr>
              <a:t>約７０人</a:t>
            </a:r>
            <a:r>
              <a:rPr lang="ja-JP" altLang="en-US" dirty="0"/>
              <a:t>に過去２年分の未払い給料が支払われる</a:t>
            </a:r>
            <a:endParaRPr lang="en-US" altLang="ja-JP" dirty="0"/>
          </a:p>
          <a:p>
            <a:r>
              <a:rPr lang="ja-JP" altLang="en-US" b="1" u="sng" dirty="0">
                <a:solidFill>
                  <a:srgbClr val="FFC000"/>
                </a:solidFill>
              </a:rPr>
              <a:t>総額にして約５００万円！</a:t>
            </a:r>
            <a:endParaRPr lang="ja-JP" altLang="en-US" u="sng" dirty="0"/>
          </a:p>
          <a:p>
            <a:r>
              <a:rPr kumimoji="1" lang="ja-JP" altLang="en-US" dirty="0"/>
              <a:t>　　　　　↓それだけでなく</a:t>
            </a:r>
            <a:r>
              <a:rPr kumimoji="1" lang="en-US" altLang="ja-JP" dirty="0"/>
              <a:t>…</a:t>
            </a:r>
          </a:p>
          <a:p>
            <a:r>
              <a:rPr kumimoji="1" lang="ja-JP" altLang="en-US" dirty="0"/>
              <a:t>ユニオンがコンビニ本部に公開要望書を提出</a:t>
            </a:r>
            <a:endParaRPr kumimoji="1" lang="en-US" altLang="ja-JP" dirty="0"/>
          </a:p>
          <a:p>
            <a:pPr lvl="1"/>
            <a:r>
              <a:rPr kumimoji="1" lang="ja-JP" altLang="en-US" dirty="0"/>
              <a:t>コンビニ本部が全店舗へ通達</a:t>
            </a:r>
            <a:endParaRPr kumimoji="1" lang="en-US" altLang="ja-JP" dirty="0"/>
          </a:p>
          <a:p>
            <a:pPr lvl="1"/>
            <a:r>
              <a:rPr kumimoji="1" lang="ja-JP" altLang="en-US" b="1" dirty="0">
                <a:solidFill>
                  <a:srgbClr val="FFC000"/>
                </a:solidFill>
              </a:rPr>
              <a:t>全店舗の</a:t>
            </a:r>
            <a:r>
              <a:rPr kumimoji="1" lang="ja-JP" altLang="en-US" dirty="0"/>
              <a:t>１５分未満切り捨て問題が改善された</a:t>
            </a:r>
          </a:p>
        </p:txBody>
      </p:sp>
      <p:sp>
        <p:nvSpPr>
          <p:cNvPr id="4" name="フッター プレースホルダー 3">
            <a:extLst>
              <a:ext uri="{FF2B5EF4-FFF2-40B4-BE49-F238E27FC236}">
                <a16:creationId xmlns:a16="http://schemas.microsoft.com/office/drawing/2014/main" id="{8F7D11B7-3DFA-4B7B-B16D-5B8FE9F41AD9}"/>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B15BEEEA-20C7-4F34-9784-D55702B75D00}"/>
              </a:ext>
            </a:extLst>
          </p:cNvPr>
          <p:cNvSpPr>
            <a:spLocks noGrp="1"/>
          </p:cNvSpPr>
          <p:nvPr>
            <p:ph type="sldNum" sz="quarter" idx="12"/>
          </p:nvPr>
        </p:nvSpPr>
        <p:spPr/>
        <p:txBody>
          <a:bodyPr/>
          <a:lstStyle/>
          <a:p>
            <a:fld id="{D69B7B43-AA96-433F-A186-894BE484DEF4}" type="slidenum">
              <a:rPr kumimoji="1" lang="ja-JP" altLang="en-US" smtClean="0"/>
              <a:t>38</a:t>
            </a:fld>
            <a:endParaRPr kumimoji="1" lang="ja-JP" altLang="en-US"/>
          </a:p>
        </p:txBody>
      </p:sp>
    </p:spTree>
    <p:extLst>
      <p:ext uri="{BB962C8B-B14F-4D97-AF65-F5344CB8AC3E}">
        <p14:creationId xmlns:p14="http://schemas.microsoft.com/office/powerpoint/2010/main" val="850958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5AE973-D87F-480F-A4F9-FC58D6A26374}"/>
              </a:ext>
            </a:extLst>
          </p:cNvPr>
          <p:cNvSpPr>
            <a:spLocks noGrp="1"/>
          </p:cNvSpPr>
          <p:nvPr>
            <p:ph type="title"/>
          </p:nvPr>
        </p:nvSpPr>
        <p:spPr/>
        <p:txBody>
          <a:bodyPr>
            <a:normAutofit fontScale="90000"/>
          </a:bodyPr>
          <a:lstStyle/>
          <a:p>
            <a:r>
              <a:rPr kumimoji="1" lang="ja-JP" altLang="en-US" dirty="0"/>
              <a:t>高校生の行動により多くの人が救済された</a:t>
            </a:r>
          </a:p>
        </p:txBody>
      </p:sp>
      <p:sp>
        <p:nvSpPr>
          <p:cNvPr id="3" name="コンテンツ プレースホルダー 2">
            <a:extLst>
              <a:ext uri="{FF2B5EF4-FFF2-40B4-BE49-F238E27FC236}">
                <a16:creationId xmlns:a16="http://schemas.microsoft.com/office/drawing/2014/main" id="{35DB292D-5D0F-4011-9D26-61064ED499FC}"/>
              </a:ext>
            </a:extLst>
          </p:cNvPr>
          <p:cNvSpPr>
            <a:spLocks noGrp="1"/>
          </p:cNvSpPr>
          <p:nvPr>
            <p:ph idx="1"/>
          </p:nvPr>
        </p:nvSpPr>
        <p:spPr>
          <a:xfrm>
            <a:off x="2124342" y="1701092"/>
            <a:ext cx="8254768" cy="4666991"/>
          </a:xfrm>
        </p:spPr>
        <p:txBody>
          <a:bodyPr>
            <a:normAutofit/>
          </a:bodyPr>
          <a:lstStyle/>
          <a:p>
            <a:r>
              <a:rPr lang="ja-JP" altLang="en-US" sz="4800" dirty="0"/>
              <a:t>状況は改善できる！！</a:t>
            </a:r>
            <a:endParaRPr lang="en-US" altLang="ja-JP" sz="4800" dirty="0"/>
          </a:p>
          <a:p>
            <a:r>
              <a:rPr kumimoji="1" lang="ja-JP" altLang="en-US" sz="4800" dirty="0"/>
              <a:t>　　　↓重要なのは</a:t>
            </a:r>
            <a:r>
              <a:rPr kumimoji="1" lang="en-US" altLang="ja-JP" sz="4800" dirty="0"/>
              <a:t>…</a:t>
            </a:r>
          </a:p>
          <a:p>
            <a:r>
              <a:rPr lang="ja-JP" altLang="en-US" sz="4800" b="1" dirty="0">
                <a:solidFill>
                  <a:srgbClr val="FFC000"/>
                </a:solidFill>
              </a:rPr>
              <a:t>①改善しようという気持ち</a:t>
            </a:r>
            <a:endParaRPr lang="en-US" altLang="ja-JP" sz="4800" b="1" dirty="0">
              <a:solidFill>
                <a:srgbClr val="FFC000"/>
              </a:solidFill>
            </a:endParaRPr>
          </a:p>
          <a:p>
            <a:r>
              <a:rPr lang="ja-JP" altLang="en-US" sz="4800" b="1" dirty="0">
                <a:solidFill>
                  <a:srgbClr val="FFC000"/>
                </a:solidFill>
              </a:rPr>
              <a:t>②有効な改善手段</a:t>
            </a:r>
            <a:endParaRPr lang="en-US" altLang="ja-JP" sz="4800" b="1" dirty="0">
              <a:solidFill>
                <a:srgbClr val="FFC000"/>
              </a:solidFill>
            </a:endParaRPr>
          </a:p>
          <a:p>
            <a:r>
              <a:rPr lang="ja-JP" altLang="en-US" sz="4800" b="1" dirty="0">
                <a:solidFill>
                  <a:srgbClr val="FFC000"/>
                </a:solidFill>
              </a:rPr>
              <a:t>（労働組合による団体交渉）</a:t>
            </a:r>
            <a:endParaRPr lang="en-US" altLang="ja-JP" sz="4800" b="1" dirty="0">
              <a:solidFill>
                <a:srgbClr val="FFC000"/>
              </a:solidFill>
            </a:endParaRPr>
          </a:p>
        </p:txBody>
      </p:sp>
      <p:sp>
        <p:nvSpPr>
          <p:cNvPr id="4" name="フッター プレースホルダー 3">
            <a:extLst>
              <a:ext uri="{FF2B5EF4-FFF2-40B4-BE49-F238E27FC236}">
                <a16:creationId xmlns:a16="http://schemas.microsoft.com/office/drawing/2014/main" id="{0000F570-062B-47C9-A5EA-A7C683E4B156}"/>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B81BA250-9FE0-44E1-A3A8-D289CD368868}"/>
              </a:ext>
            </a:extLst>
          </p:cNvPr>
          <p:cNvSpPr>
            <a:spLocks noGrp="1"/>
          </p:cNvSpPr>
          <p:nvPr>
            <p:ph type="sldNum" sz="quarter" idx="12"/>
          </p:nvPr>
        </p:nvSpPr>
        <p:spPr/>
        <p:txBody>
          <a:bodyPr/>
          <a:lstStyle/>
          <a:p>
            <a:fld id="{D69B7B43-AA96-433F-A186-894BE484DEF4}" type="slidenum">
              <a:rPr kumimoji="1" lang="ja-JP" altLang="en-US" smtClean="0"/>
              <a:t>39</a:t>
            </a:fld>
            <a:endParaRPr kumimoji="1" lang="ja-JP" altLang="en-US"/>
          </a:p>
        </p:txBody>
      </p:sp>
    </p:spTree>
    <p:extLst>
      <p:ext uri="{BB962C8B-B14F-4D97-AF65-F5344CB8AC3E}">
        <p14:creationId xmlns:p14="http://schemas.microsoft.com/office/powerpoint/2010/main" val="2363671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normAutofit fontScale="90000"/>
          </a:bodyPr>
          <a:lstStyle/>
          <a:p>
            <a:pPr algn="ctr"/>
            <a:r>
              <a:rPr lang="ja-JP" altLang="en-US" sz="4800" b="1" dirty="0">
                <a:latin typeface="メイリオ" panose="020B0604030504040204" pitchFamily="50" charset="-128"/>
                <a:ea typeface="メイリオ" panose="020B0604030504040204" pitchFamily="50" charset="-128"/>
              </a:rPr>
              <a:t>勤務問題を原因の </a:t>
            </a:r>
            <a:r>
              <a:rPr lang="en-US" altLang="ja-JP" sz="4800" b="1" dirty="0">
                <a:latin typeface="メイリオ" panose="020B0604030504040204" pitchFamily="50" charset="-128"/>
                <a:ea typeface="メイリオ" panose="020B0604030504040204" pitchFamily="50" charset="-128"/>
              </a:rPr>
              <a:t>1 </a:t>
            </a:r>
            <a:r>
              <a:rPr lang="ja-JP" altLang="en-US" sz="4800" b="1" dirty="0">
                <a:latin typeface="メイリオ" panose="020B0604030504040204" pitchFamily="50" charset="-128"/>
                <a:ea typeface="メイリオ" panose="020B0604030504040204" pitchFamily="50" charset="-128"/>
              </a:rPr>
              <a:t>つとする自殺の割合</a:t>
            </a:r>
            <a:endParaRPr kumimoji="1" lang="ja-JP" altLang="en-US" sz="4800" b="1" dirty="0">
              <a:latin typeface="メイリオ" panose="020B0604030504040204" pitchFamily="50" charset="-128"/>
              <a:ea typeface="メイリオ" panose="020B0604030504040204" pitchFamily="50" charset="-128"/>
            </a:endParaRPr>
          </a:p>
        </p:txBody>
      </p:sp>
      <p:graphicFrame>
        <p:nvGraphicFramePr>
          <p:cNvPr id="10" name="コンテンツ プレースホルダー 9"/>
          <p:cNvGraphicFramePr>
            <a:graphicFrameLocks noGrp="1"/>
          </p:cNvGraphicFramePr>
          <p:nvPr>
            <p:ph idx="1"/>
            <p:extLst>
              <p:ext uri="{D42A27DB-BD31-4B8C-83A1-F6EECF244321}">
                <p14:modId xmlns:p14="http://schemas.microsoft.com/office/powerpoint/2010/main" val="3364051697"/>
              </p:ext>
            </p:extLst>
          </p:nvPr>
        </p:nvGraphicFramePr>
        <p:xfrm>
          <a:off x="692150" y="1643063"/>
          <a:ext cx="11118850" cy="4665662"/>
        </p:xfrm>
        <a:graphic>
          <a:graphicData uri="http://schemas.openxmlformats.org/drawingml/2006/chart">
            <c:chart xmlns:c="http://schemas.openxmlformats.org/drawingml/2006/chart" xmlns:r="http://schemas.openxmlformats.org/officeDocument/2006/relationships" r:id="rId2"/>
          </a:graphicData>
        </a:graphic>
      </p:graphicFrame>
      <p:sp>
        <p:nvSpPr>
          <p:cNvPr id="6" name="フッター プレースホルダー 3">
            <a:extLst>
              <a:ext uri="{FF2B5EF4-FFF2-40B4-BE49-F238E27FC236}">
                <a16:creationId xmlns:a16="http://schemas.microsoft.com/office/drawing/2014/main" id="{F1BA3279-88B7-46ED-AD24-87BE82225C12}"/>
              </a:ext>
            </a:extLst>
          </p:cNvPr>
          <p:cNvSpPr>
            <a:spLocks noGrp="1"/>
          </p:cNvSpPr>
          <p:nvPr>
            <p:ph type="ftr" sz="quarter" idx="11"/>
          </p:nvPr>
        </p:nvSpPr>
        <p:spPr>
          <a:xfrm>
            <a:off x="4842932" y="6470704"/>
            <a:ext cx="5901459" cy="274320"/>
          </a:xfrm>
        </p:spPr>
        <p:txBody>
          <a:bodyPr/>
          <a:lstStyle/>
          <a:p>
            <a:r>
              <a:rPr kumimoji="1" lang="ja-JP" altLang="en-US" dirty="0"/>
              <a:t>内閣府・警察庁「自殺統計」を参考に作成</a:t>
            </a:r>
          </a:p>
        </p:txBody>
      </p:sp>
      <p:sp>
        <p:nvSpPr>
          <p:cNvPr id="7" name="スライド番号プレースホルダー 4">
            <a:extLst>
              <a:ext uri="{FF2B5EF4-FFF2-40B4-BE49-F238E27FC236}">
                <a16:creationId xmlns:a16="http://schemas.microsoft.com/office/drawing/2014/main" id="{210E1589-2A52-4093-89F1-74B19147335A}"/>
              </a:ext>
            </a:extLst>
          </p:cNvPr>
          <p:cNvSpPr>
            <a:spLocks noGrp="1"/>
          </p:cNvSpPr>
          <p:nvPr>
            <p:ph type="sldNum" sz="quarter" idx="12"/>
          </p:nvPr>
        </p:nvSpPr>
        <p:spPr>
          <a:xfrm>
            <a:off x="10837333" y="6470704"/>
            <a:ext cx="973667" cy="274320"/>
          </a:xfrm>
        </p:spPr>
        <p:txBody>
          <a:bodyPr/>
          <a:lstStyle/>
          <a:p>
            <a:fld id="{D69B7B43-AA96-433F-A186-894BE484DEF4}" type="slidenum">
              <a:rPr kumimoji="1" lang="ja-JP" altLang="en-US" smtClean="0"/>
              <a:t>4</a:t>
            </a:fld>
            <a:endParaRPr kumimoji="1" lang="ja-JP" altLang="en-US"/>
          </a:p>
        </p:txBody>
      </p:sp>
    </p:spTree>
    <p:extLst>
      <p:ext uri="{BB962C8B-B14F-4D97-AF65-F5344CB8AC3E}">
        <p14:creationId xmlns:p14="http://schemas.microsoft.com/office/powerpoint/2010/main" val="14209596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E5092E-7A2F-41B9-B860-4ED7827656B5}"/>
              </a:ext>
            </a:extLst>
          </p:cNvPr>
          <p:cNvSpPr>
            <a:spLocks noGrp="1"/>
          </p:cNvSpPr>
          <p:nvPr>
            <p:ph type="title"/>
          </p:nvPr>
        </p:nvSpPr>
        <p:spPr/>
        <p:txBody>
          <a:bodyPr>
            <a:normAutofit/>
          </a:bodyPr>
          <a:lstStyle/>
          <a:p>
            <a:r>
              <a:rPr lang="ja-JP" altLang="en-US" dirty="0"/>
              <a:t>会見した高校３年生のコメント</a:t>
            </a:r>
            <a:endParaRPr kumimoji="1" lang="ja-JP" altLang="en-US" dirty="0"/>
          </a:p>
        </p:txBody>
      </p:sp>
      <p:sp>
        <p:nvSpPr>
          <p:cNvPr id="4" name="フッター プレースホルダー 3">
            <a:extLst>
              <a:ext uri="{FF2B5EF4-FFF2-40B4-BE49-F238E27FC236}">
                <a16:creationId xmlns:a16="http://schemas.microsoft.com/office/drawing/2014/main" id="{B23B2BCF-1AA4-43C4-B1D7-8FE4C88A4293}"/>
              </a:ext>
            </a:extLst>
          </p:cNvPr>
          <p:cNvSpPr>
            <a:spLocks noGrp="1"/>
          </p:cNvSpPr>
          <p:nvPr>
            <p:ph type="ftr" sz="quarter" idx="11"/>
          </p:nvPr>
        </p:nvSpPr>
        <p:spPr/>
        <p:txBody>
          <a:bodyPr/>
          <a:lstStyle/>
          <a:p>
            <a:r>
              <a:rPr kumimoji="1" lang="ja-JP" altLang="en-US" cap="none" dirty="0"/>
              <a:t>出典：弁護士ドットコム</a:t>
            </a:r>
            <a:r>
              <a:rPr kumimoji="1" lang="en-US" altLang="ja-JP" cap="none" dirty="0"/>
              <a:t>NEWS</a:t>
            </a:r>
            <a:r>
              <a:rPr kumimoji="1" lang="ja-JP" altLang="en-US" cap="none" dirty="0"/>
              <a:t>　</a:t>
            </a:r>
            <a:r>
              <a:rPr kumimoji="1" lang="en-US" altLang="ja-JP" cap="none" dirty="0"/>
              <a:t>2016</a:t>
            </a:r>
            <a:r>
              <a:rPr kumimoji="1" lang="ja-JP" altLang="en-US" cap="none" dirty="0"/>
              <a:t>年</a:t>
            </a:r>
            <a:r>
              <a:rPr kumimoji="1" lang="en-US" altLang="ja-JP" cap="none" dirty="0"/>
              <a:t>3</a:t>
            </a:r>
            <a:r>
              <a:rPr kumimoji="1" lang="ja-JP" altLang="en-US" cap="none" dirty="0"/>
              <a:t>月</a:t>
            </a:r>
            <a:r>
              <a:rPr kumimoji="1" lang="en-US" altLang="ja-JP" cap="none" dirty="0"/>
              <a:t>15</a:t>
            </a:r>
            <a:r>
              <a:rPr kumimoji="1" lang="ja-JP" altLang="en-US" cap="none" dirty="0"/>
              <a:t>日記事　</a:t>
            </a:r>
            <a:r>
              <a:rPr kumimoji="1" lang="en-US" altLang="ja-JP" cap="none" dirty="0"/>
              <a:t>https://www.bengo4.com/c_5/c_1629/c_1103/n_4412/</a:t>
            </a:r>
          </a:p>
          <a:p>
            <a:endParaRPr kumimoji="1" lang="ja-JP" altLang="en-US" dirty="0"/>
          </a:p>
        </p:txBody>
      </p:sp>
      <p:sp>
        <p:nvSpPr>
          <p:cNvPr id="5" name="スライド番号プレースホルダー 4">
            <a:extLst>
              <a:ext uri="{FF2B5EF4-FFF2-40B4-BE49-F238E27FC236}">
                <a16:creationId xmlns:a16="http://schemas.microsoft.com/office/drawing/2014/main" id="{FA18BBD4-3A58-4F67-98CA-06BF1A79A073}"/>
              </a:ext>
            </a:extLst>
          </p:cNvPr>
          <p:cNvSpPr>
            <a:spLocks noGrp="1"/>
          </p:cNvSpPr>
          <p:nvPr>
            <p:ph type="sldNum" sz="quarter" idx="12"/>
          </p:nvPr>
        </p:nvSpPr>
        <p:spPr/>
        <p:txBody>
          <a:bodyPr/>
          <a:lstStyle/>
          <a:p>
            <a:fld id="{D69B7B43-AA96-433F-A186-894BE484DEF4}" type="slidenum">
              <a:rPr kumimoji="1" lang="ja-JP" altLang="en-US" smtClean="0"/>
              <a:t>40</a:t>
            </a:fld>
            <a:endParaRPr kumimoji="1" lang="ja-JP" altLang="en-US"/>
          </a:p>
        </p:txBody>
      </p:sp>
      <p:pic>
        <p:nvPicPr>
          <p:cNvPr id="14" name="図 13" descr="スクリーンショットの画面&#10;&#10;自動的に生成された説明">
            <a:extLst>
              <a:ext uri="{FF2B5EF4-FFF2-40B4-BE49-F238E27FC236}">
                <a16:creationId xmlns:a16="http://schemas.microsoft.com/office/drawing/2014/main" id="{9D8100F9-035D-44F6-977C-5DA24EB8CB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116" y="1300196"/>
            <a:ext cx="8314864" cy="4750968"/>
          </a:xfrm>
          <a:prstGeom prst="rect">
            <a:avLst/>
          </a:prstGeom>
        </p:spPr>
      </p:pic>
      <p:sp>
        <p:nvSpPr>
          <p:cNvPr id="15" name="吹き出し: 角を丸めた四角形 14">
            <a:extLst>
              <a:ext uri="{FF2B5EF4-FFF2-40B4-BE49-F238E27FC236}">
                <a16:creationId xmlns:a16="http://schemas.microsoft.com/office/drawing/2014/main" id="{494B0BD9-7096-4720-8C8B-384FC3C3E931}"/>
              </a:ext>
            </a:extLst>
          </p:cNvPr>
          <p:cNvSpPr/>
          <p:nvPr/>
        </p:nvSpPr>
        <p:spPr>
          <a:xfrm>
            <a:off x="6429983" y="2967562"/>
            <a:ext cx="5381002" cy="787940"/>
          </a:xfrm>
          <a:prstGeom prst="wedgeRoundRectCallout">
            <a:avLst>
              <a:gd name="adj1" fmla="val -55287"/>
              <a:gd name="adj2" fmla="val 30560"/>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r>
              <a:rPr kumimoji="1" lang="ja-JP" altLang="en-US" sz="2400" dirty="0"/>
              <a:t>すごく珍しい、</a:t>
            </a:r>
            <a:r>
              <a:rPr kumimoji="1" lang="ja-JP" altLang="en-US" sz="2400" dirty="0">
                <a:solidFill>
                  <a:srgbClr val="FF0000"/>
                </a:solidFill>
              </a:rPr>
              <a:t>社会的経験</a:t>
            </a:r>
            <a:r>
              <a:rPr kumimoji="1" lang="ja-JP" altLang="en-US" sz="2400" dirty="0"/>
              <a:t>ができた</a:t>
            </a:r>
          </a:p>
        </p:txBody>
      </p:sp>
      <p:sp>
        <p:nvSpPr>
          <p:cNvPr id="16" name="吹き出し: 角を丸めた四角形 15">
            <a:extLst>
              <a:ext uri="{FF2B5EF4-FFF2-40B4-BE49-F238E27FC236}">
                <a16:creationId xmlns:a16="http://schemas.microsoft.com/office/drawing/2014/main" id="{0B96E127-30B0-40D4-A803-D5C6A900CB26}"/>
              </a:ext>
            </a:extLst>
          </p:cNvPr>
          <p:cNvSpPr/>
          <p:nvPr/>
        </p:nvSpPr>
        <p:spPr>
          <a:xfrm>
            <a:off x="6429983" y="4058212"/>
            <a:ext cx="5381002" cy="1690242"/>
          </a:xfrm>
          <a:prstGeom prst="wedgeRoundRectCallout">
            <a:avLst>
              <a:gd name="adj1" fmla="val -55287"/>
              <a:gd name="adj2" fmla="val -27221"/>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r>
              <a:rPr kumimoji="1" lang="ja-JP" altLang="en-US" sz="2400" dirty="0"/>
              <a:t>今の状態をきちんと理解して、組合だったり、誰かに相談することが大事。他の人と共有して、</a:t>
            </a:r>
            <a:r>
              <a:rPr kumimoji="1" lang="ja-JP" altLang="en-US" sz="2400" dirty="0">
                <a:solidFill>
                  <a:srgbClr val="FF0000"/>
                </a:solidFill>
              </a:rPr>
              <a:t>みんなで考えるのが大事</a:t>
            </a:r>
            <a:r>
              <a:rPr kumimoji="1" lang="ja-JP" altLang="en-US" sz="2400" dirty="0"/>
              <a:t>だと思います</a:t>
            </a:r>
          </a:p>
        </p:txBody>
      </p:sp>
    </p:spTree>
    <p:extLst>
      <p:ext uri="{BB962C8B-B14F-4D97-AF65-F5344CB8AC3E}">
        <p14:creationId xmlns:p14="http://schemas.microsoft.com/office/powerpoint/2010/main" val="5120056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normAutofit/>
          </a:bodyPr>
          <a:lstStyle/>
          <a:p>
            <a:r>
              <a:rPr kumimoji="1" lang="ja-JP" altLang="en-US" dirty="0"/>
              <a:t>仲間が多い方が対等に交渉しやすい！</a:t>
            </a:r>
          </a:p>
        </p:txBody>
      </p:sp>
      <p:pic>
        <p:nvPicPr>
          <p:cNvPr id="9" name="コンテンツ プレースホルダー 8"/>
          <p:cNvPicPr>
            <a:picLocks noGrp="1" noChangeAspect="1"/>
          </p:cNvPicPr>
          <p:nvPr>
            <p:ph sz="half" idx="4294967295"/>
          </p:nvPr>
        </p:nvPicPr>
        <p:blipFill>
          <a:blip r:embed="rId2"/>
          <a:stretch>
            <a:fillRect/>
          </a:stretch>
        </p:blipFill>
        <p:spPr>
          <a:xfrm>
            <a:off x="7369469" y="2882900"/>
            <a:ext cx="4822236" cy="2784475"/>
          </a:xfrm>
        </p:spPr>
      </p:pic>
      <p:pic>
        <p:nvPicPr>
          <p:cNvPr id="3" name="図 2"/>
          <p:cNvPicPr>
            <a:picLocks noChangeAspect="1"/>
          </p:cNvPicPr>
          <p:nvPr/>
        </p:nvPicPr>
        <p:blipFill>
          <a:blip r:embed="rId3"/>
          <a:stretch>
            <a:fillRect/>
          </a:stretch>
        </p:blipFill>
        <p:spPr>
          <a:xfrm>
            <a:off x="899348" y="2513149"/>
            <a:ext cx="5334462" cy="3029975"/>
          </a:xfrm>
          <a:prstGeom prst="rect">
            <a:avLst/>
          </a:prstGeom>
        </p:spPr>
      </p:pic>
      <p:pic>
        <p:nvPicPr>
          <p:cNvPr id="32" name="図 31"/>
          <p:cNvPicPr>
            <a:picLocks noChangeAspect="1"/>
          </p:cNvPicPr>
          <p:nvPr/>
        </p:nvPicPr>
        <p:blipFill>
          <a:blip r:embed="rId4"/>
          <a:stretch>
            <a:fillRect/>
          </a:stretch>
        </p:blipFill>
        <p:spPr>
          <a:xfrm rot="904935" flipH="1">
            <a:off x="4211066" y="3335209"/>
            <a:ext cx="1049908" cy="893818"/>
          </a:xfrm>
          <a:prstGeom prst="rect">
            <a:avLst/>
          </a:prstGeom>
        </p:spPr>
      </p:pic>
      <p:sp>
        <p:nvSpPr>
          <p:cNvPr id="7" name="フッター プレースホルダー 3">
            <a:extLst>
              <a:ext uri="{FF2B5EF4-FFF2-40B4-BE49-F238E27FC236}">
                <a16:creationId xmlns:a16="http://schemas.microsoft.com/office/drawing/2014/main" id="{DDDC6CB0-256D-49A2-A1F4-1E49514561AD}"/>
              </a:ext>
            </a:extLst>
          </p:cNvPr>
          <p:cNvSpPr>
            <a:spLocks noGrp="1"/>
          </p:cNvSpPr>
          <p:nvPr>
            <p:ph type="ftr" sz="quarter" idx="11"/>
          </p:nvPr>
        </p:nvSpPr>
        <p:spPr>
          <a:xfrm>
            <a:off x="4842932" y="6470704"/>
            <a:ext cx="5901459" cy="274320"/>
          </a:xfrm>
        </p:spPr>
        <p:txBody>
          <a:bodyPr/>
          <a:lstStyle/>
          <a:p>
            <a:r>
              <a:rPr kumimoji="1" lang="ja-JP" altLang="en-US" dirty="0"/>
              <a:t>絵本「スイミー」を参考に</a:t>
            </a:r>
          </a:p>
        </p:txBody>
      </p:sp>
      <p:sp>
        <p:nvSpPr>
          <p:cNvPr id="10" name="スライド番号プレースホルダー 4">
            <a:extLst>
              <a:ext uri="{FF2B5EF4-FFF2-40B4-BE49-F238E27FC236}">
                <a16:creationId xmlns:a16="http://schemas.microsoft.com/office/drawing/2014/main" id="{B177838C-C5AB-48C7-9B75-D9ADB70CA410}"/>
              </a:ext>
            </a:extLst>
          </p:cNvPr>
          <p:cNvSpPr>
            <a:spLocks noGrp="1"/>
          </p:cNvSpPr>
          <p:nvPr>
            <p:ph type="sldNum" sz="quarter" idx="12"/>
          </p:nvPr>
        </p:nvSpPr>
        <p:spPr>
          <a:xfrm>
            <a:off x="10837333" y="6470704"/>
            <a:ext cx="973667" cy="274320"/>
          </a:xfrm>
        </p:spPr>
        <p:txBody>
          <a:bodyPr/>
          <a:lstStyle/>
          <a:p>
            <a:fld id="{D69B7B43-AA96-433F-A186-894BE484DEF4}" type="slidenum">
              <a:rPr kumimoji="1" lang="ja-JP" altLang="en-US" smtClean="0"/>
              <a:t>41</a:t>
            </a:fld>
            <a:endParaRPr kumimoji="1" lang="ja-JP" altLang="en-US" dirty="0"/>
          </a:p>
        </p:txBody>
      </p:sp>
    </p:spTree>
    <p:extLst>
      <p:ext uri="{BB962C8B-B14F-4D97-AF65-F5344CB8AC3E}">
        <p14:creationId xmlns:p14="http://schemas.microsoft.com/office/powerpoint/2010/main" val="497165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nodeType="clickEffect">
                                  <p:stCondLst>
                                    <p:cond delay="0"/>
                                  </p:stCondLst>
                                  <p:childTnLst>
                                    <p:animRot by="120000">
                                      <p:cBhvr>
                                        <p:cTn id="14" dur="100" fill="hold">
                                          <p:stCondLst>
                                            <p:cond delay="0"/>
                                          </p:stCondLst>
                                        </p:cTn>
                                        <p:tgtEl>
                                          <p:spTgt spid="9"/>
                                        </p:tgtEl>
                                        <p:attrNameLst>
                                          <p:attrName>r</p:attrName>
                                        </p:attrNameLst>
                                      </p:cBhvr>
                                    </p:animRot>
                                    <p:animRot by="-240000">
                                      <p:cBhvr>
                                        <p:cTn id="15" dur="200" fill="hold">
                                          <p:stCondLst>
                                            <p:cond delay="200"/>
                                          </p:stCondLst>
                                        </p:cTn>
                                        <p:tgtEl>
                                          <p:spTgt spid="9"/>
                                        </p:tgtEl>
                                        <p:attrNameLst>
                                          <p:attrName>r</p:attrName>
                                        </p:attrNameLst>
                                      </p:cBhvr>
                                    </p:animRot>
                                    <p:animRot by="240000">
                                      <p:cBhvr>
                                        <p:cTn id="16" dur="200" fill="hold">
                                          <p:stCondLst>
                                            <p:cond delay="400"/>
                                          </p:stCondLst>
                                        </p:cTn>
                                        <p:tgtEl>
                                          <p:spTgt spid="9"/>
                                        </p:tgtEl>
                                        <p:attrNameLst>
                                          <p:attrName>r</p:attrName>
                                        </p:attrNameLst>
                                      </p:cBhvr>
                                    </p:animRot>
                                    <p:animRot by="-240000">
                                      <p:cBhvr>
                                        <p:cTn id="17" dur="200" fill="hold">
                                          <p:stCondLst>
                                            <p:cond delay="600"/>
                                          </p:stCondLst>
                                        </p:cTn>
                                        <p:tgtEl>
                                          <p:spTgt spid="9"/>
                                        </p:tgtEl>
                                        <p:attrNameLst>
                                          <p:attrName>r</p:attrName>
                                        </p:attrNameLst>
                                      </p:cBhvr>
                                    </p:animRot>
                                    <p:animRot by="120000">
                                      <p:cBhvr>
                                        <p:cTn id="18" dur="200" fill="hold">
                                          <p:stCondLst>
                                            <p:cond delay="800"/>
                                          </p:stCondLst>
                                        </p:cTn>
                                        <p:tgtEl>
                                          <p:spTgt spid="9"/>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2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63" presetClass="path" presetSubtype="0" accel="50000" decel="50000" fill="hold" nodeType="clickEffect">
                                  <p:stCondLst>
                                    <p:cond delay="0"/>
                                  </p:stCondLst>
                                  <p:childTnLst>
                                    <p:animMotion origin="layout" path="M 0 0 L 0.25 0 E" pathEditMode="relative" ptsTypes="">
                                      <p:cBhvr>
                                        <p:cTn id="27" dur="2000" fill="hold"/>
                                        <p:tgtEl>
                                          <p:spTgt spid="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010D87-B67A-41AD-88D9-9408964B4394}"/>
              </a:ext>
            </a:extLst>
          </p:cNvPr>
          <p:cNvSpPr>
            <a:spLocks noGrp="1"/>
          </p:cNvSpPr>
          <p:nvPr>
            <p:ph type="title"/>
          </p:nvPr>
        </p:nvSpPr>
        <p:spPr/>
        <p:txBody>
          <a:bodyPr/>
          <a:lstStyle/>
          <a:p>
            <a:r>
              <a:rPr lang="en-US" altLang="ja-JP" dirty="0"/>
              <a:t>【</a:t>
            </a:r>
            <a:r>
              <a:rPr lang="ja-JP" altLang="en-US" dirty="0"/>
              <a:t>ケース２</a:t>
            </a:r>
            <a:r>
              <a:rPr lang="en-US" altLang="ja-JP" dirty="0"/>
              <a:t>】</a:t>
            </a:r>
            <a:r>
              <a:rPr lang="ja-JP" altLang="en-US" dirty="0"/>
              <a:t>のポイント</a:t>
            </a:r>
            <a:endParaRPr kumimoji="1" lang="ja-JP" altLang="en-US" dirty="0"/>
          </a:p>
        </p:txBody>
      </p:sp>
      <p:graphicFrame>
        <p:nvGraphicFramePr>
          <p:cNvPr id="4" name="コンテンツ プレースホルダー 3">
            <a:extLst>
              <a:ext uri="{FF2B5EF4-FFF2-40B4-BE49-F238E27FC236}">
                <a16:creationId xmlns:a16="http://schemas.microsoft.com/office/drawing/2014/main" id="{84248EAF-4AB6-4E69-A942-77C93D92B5F3}"/>
              </a:ext>
            </a:extLst>
          </p:cNvPr>
          <p:cNvGraphicFramePr>
            <a:graphicFrameLocks noGrp="1"/>
          </p:cNvGraphicFramePr>
          <p:nvPr>
            <p:ph idx="1"/>
          </p:nvPr>
        </p:nvGraphicFramePr>
        <p:xfrm>
          <a:off x="468351" y="1643063"/>
          <a:ext cx="11508059" cy="46656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フッター プレースホルダー 3">
            <a:extLst>
              <a:ext uri="{FF2B5EF4-FFF2-40B4-BE49-F238E27FC236}">
                <a16:creationId xmlns:a16="http://schemas.microsoft.com/office/drawing/2014/main" id="{68EB56BE-717C-4319-A669-003B953FA518}"/>
              </a:ext>
            </a:extLst>
          </p:cNvPr>
          <p:cNvSpPr>
            <a:spLocks noGrp="1"/>
          </p:cNvSpPr>
          <p:nvPr>
            <p:ph type="ftr" sz="quarter" idx="11"/>
          </p:nvPr>
        </p:nvSpPr>
        <p:spPr/>
        <p:txBody>
          <a:bodyPr/>
          <a:lstStyle/>
          <a:p>
            <a:endParaRPr kumimoji="1" lang="ja-JP" altLang="en-US" dirty="0"/>
          </a:p>
        </p:txBody>
      </p:sp>
      <p:sp>
        <p:nvSpPr>
          <p:cNvPr id="6" name="スライド番号プレースホルダー 4">
            <a:extLst>
              <a:ext uri="{FF2B5EF4-FFF2-40B4-BE49-F238E27FC236}">
                <a16:creationId xmlns:a16="http://schemas.microsoft.com/office/drawing/2014/main" id="{ED870086-5EF4-44E9-A7EC-A3D39C82EEC2}"/>
              </a:ext>
            </a:extLst>
          </p:cNvPr>
          <p:cNvSpPr>
            <a:spLocks noGrp="1"/>
          </p:cNvSpPr>
          <p:nvPr>
            <p:ph type="sldNum" sz="quarter" idx="12"/>
          </p:nvPr>
        </p:nvSpPr>
        <p:spPr/>
        <p:txBody>
          <a:bodyPr/>
          <a:lstStyle/>
          <a:p>
            <a:fld id="{D69B7B43-AA96-433F-A186-894BE484DEF4}" type="slidenum">
              <a:rPr kumimoji="1" lang="ja-JP" altLang="en-US" smtClean="0"/>
              <a:t>42</a:t>
            </a:fld>
            <a:endParaRPr kumimoji="1" lang="ja-JP" altLang="en-US" dirty="0"/>
          </a:p>
        </p:txBody>
      </p:sp>
    </p:spTree>
    <p:extLst>
      <p:ext uri="{BB962C8B-B14F-4D97-AF65-F5344CB8AC3E}">
        <p14:creationId xmlns:p14="http://schemas.microsoft.com/office/powerpoint/2010/main" val="305928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091D569E-628F-4FF7-BF91-6600DA7F8CE8}"/>
                                            </p:graphicEl>
                                          </p:spTgt>
                                        </p:tgtEl>
                                        <p:attrNameLst>
                                          <p:attrName>style.visibility</p:attrName>
                                        </p:attrNameLst>
                                      </p:cBhvr>
                                      <p:to>
                                        <p:strVal val="visible"/>
                                      </p:to>
                                    </p:set>
                                    <p:animEffect transition="in" filter="fade">
                                      <p:cBhvr>
                                        <p:cTn id="7" dur="500"/>
                                        <p:tgtEl>
                                          <p:spTgt spid="4">
                                            <p:graphicEl>
                                              <a:dgm id="{091D569E-628F-4FF7-BF91-6600DA7F8CE8}"/>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E0E2DB9C-058D-45A4-9324-3E5BF89173F5}"/>
                                            </p:graphicEl>
                                          </p:spTgt>
                                        </p:tgtEl>
                                        <p:attrNameLst>
                                          <p:attrName>style.visibility</p:attrName>
                                        </p:attrNameLst>
                                      </p:cBhvr>
                                      <p:to>
                                        <p:strVal val="visible"/>
                                      </p:to>
                                    </p:set>
                                    <p:animEffect transition="in" filter="fade">
                                      <p:cBhvr>
                                        <p:cTn id="10" dur="500"/>
                                        <p:tgtEl>
                                          <p:spTgt spid="4">
                                            <p:graphicEl>
                                              <a:dgm id="{E0E2DB9C-058D-45A4-9324-3E5BF89173F5}"/>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88A744DA-7ECC-46EF-98B7-A784BC53A605}"/>
                                            </p:graphicEl>
                                          </p:spTgt>
                                        </p:tgtEl>
                                        <p:attrNameLst>
                                          <p:attrName>style.visibility</p:attrName>
                                        </p:attrNameLst>
                                      </p:cBhvr>
                                      <p:to>
                                        <p:strVal val="visible"/>
                                      </p:to>
                                    </p:set>
                                    <p:animEffect transition="in" filter="fade">
                                      <p:cBhvr>
                                        <p:cTn id="15" dur="500"/>
                                        <p:tgtEl>
                                          <p:spTgt spid="4">
                                            <p:graphicEl>
                                              <a:dgm id="{88A744DA-7ECC-46EF-98B7-A784BC53A605}"/>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graphicEl>
                                              <a:dgm id="{68171173-8DB3-439B-ACF7-50439556B3A7}"/>
                                            </p:graphicEl>
                                          </p:spTgt>
                                        </p:tgtEl>
                                        <p:attrNameLst>
                                          <p:attrName>style.visibility</p:attrName>
                                        </p:attrNameLst>
                                      </p:cBhvr>
                                      <p:to>
                                        <p:strVal val="visible"/>
                                      </p:to>
                                    </p:set>
                                    <p:animEffect transition="in" filter="fade">
                                      <p:cBhvr>
                                        <p:cTn id="18" dur="500"/>
                                        <p:tgtEl>
                                          <p:spTgt spid="4">
                                            <p:graphicEl>
                                              <a:dgm id="{68171173-8DB3-439B-ACF7-50439556B3A7}"/>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graphicEl>
                                              <a:dgm id="{29B6AE38-5616-44BB-8770-46C9F490D94B}"/>
                                            </p:graphicEl>
                                          </p:spTgt>
                                        </p:tgtEl>
                                        <p:attrNameLst>
                                          <p:attrName>style.visibility</p:attrName>
                                        </p:attrNameLst>
                                      </p:cBhvr>
                                      <p:to>
                                        <p:strVal val="visible"/>
                                      </p:to>
                                    </p:set>
                                    <p:animEffect transition="in" filter="fade">
                                      <p:cBhvr>
                                        <p:cTn id="23" dur="500"/>
                                        <p:tgtEl>
                                          <p:spTgt spid="4">
                                            <p:graphicEl>
                                              <a:dgm id="{29B6AE38-5616-44BB-8770-46C9F490D94B}"/>
                                            </p:graphic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graphicEl>
                                              <a:dgm id="{6EFDC8EB-7427-4909-AD53-C151583663AC}"/>
                                            </p:graphicEl>
                                          </p:spTgt>
                                        </p:tgtEl>
                                        <p:attrNameLst>
                                          <p:attrName>style.visibility</p:attrName>
                                        </p:attrNameLst>
                                      </p:cBhvr>
                                      <p:to>
                                        <p:strVal val="visible"/>
                                      </p:to>
                                    </p:set>
                                    <p:animEffect transition="in" filter="fade">
                                      <p:cBhvr>
                                        <p:cTn id="26" dur="500"/>
                                        <p:tgtEl>
                                          <p:spTgt spid="4">
                                            <p:graphicEl>
                                              <a:dgm id="{6EFDC8EB-7427-4909-AD53-C151583663AC}"/>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graphicEl>
                                              <a:dgm id="{3BB9A698-F66F-48D5-9843-EA80FC237635}"/>
                                            </p:graphicEl>
                                          </p:spTgt>
                                        </p:tgtEl>
                                        <p:attrNameLst>
                                          <p:attrName>style.visibility</p:attrName>
                                        </p:attrNameLst>
                                      </p:cBhvr>
                                      <p:to>
                                        <p:strVal val="visible"/>
                                      </p:to>
                                    </p:set>
                                    <p:animEffect transition="in" filter="fade">
                                      <p:cBhvr>
                                        <p:cTn id="31" dur="500"/>
                                        <p:tgtEl>
                                          <p:spTgt spid="4">
                                            <p:graphicEl>
                                              <a:dgm id="{3BB9A698-F66F-48D5-9843-EA80FC237635}"/>
                                            </p:graphic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graphicEl>
                                              <a:dgm id="{67ACD95C-3B60-4FFA-AFD3-0AAD56BF46BF}"/>
                                            </p:graphicEl>
                                          </p:spTgt>
                                        </p:tgtEl>
                                        <p:attrNameLst>
                                          <p:attrName>style.visibility</p:attrName>
                                        </p:attrNameLst>
                                      </p:cBhvr>
                                      <p:to>
                                        <p:strVal val="visible"/>
                                      </p:to>
                                    </p:set>
                                    <p:animEffect transition="in" filter="fade">
                                      <p:cBhvr>
                                        <p:cTn id="34" dur="500"/>
                                        <p:tgtEl>
                                          <p:spTgt spid="4">
                                            <p:graphicEl>
                                              <a:dgm id="{67ACD95C-3B60-4FFA-AFD3-0AAD56BF46BF}"/>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
                                            <p:graphicEl>
                                              <a:dgm id="{1F1D505C-4D13-405A-B29C-31260BCD82A1}"/>
                                            </p:graphicEl>
                                          </p:spTgt>
                                        </p:tgtEl>
                                        <p:attrNameLst>
                                          <p:attrName>style.visibility</p:attrName>
                                        </p:attrNameLst>
                                      </p:cBhvr>
                                      <p:to>
                                        <p:strVal val="visible"/>
                                      </p:to>
                                    </p:set>
                                    <p:animEffect transition="in" filter="fade">
                                      <p:cBhvr>
                                        <p:cTn id="39" dur="500"/>
                                        <p:tgtEl>
                                          <p:spTgt spid="4">
                                            <p:graphicEl>
                                              <a:dgm id="{1F1D505C-4D13-405A-B29C-31260BCD82A1}"/>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graphicEl>
                                              <a:dgm id="{F94765C8-9D3D-46F9-85B9-B309A9DC21CF}"/>
                                            </p:graphicEl>
                                          </p:spTgt>
                                        </p:tgtEl>
                                        <p:attrNameLst>
                                          <p:attrName>style.visibility</p:attrName>
                                        </p:attrNameLst>
                                      </p:cBhvr>
                                      <p:to>
                                        <p:strVal val="visible"/>
                                      </p:to>
                                    </p:set>
                                    <p:animEffect transition="in" filter="fade">
                                      <p:cBhvr>
                                        <p:cTn id="42" dur="500"/>
                                        <p:tgtEl>
                                          <p:spTgt spid="4">
                                            <p:graphicEl>
                                              <a:dgm id="{F94765C8-9D3D-46F9-85B9-B309A9DC21CF}"/>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
                                            <p:graphicEl>
                                              <a:dgm id="{483EFCF8-54F8-4D48-9A6B-48D374B0AA73}"/>
                                            </p:graphicEl>
                                          </p:spTgt>
                                        </p:tgtEl>
                                        <p:attrNameLst>
                                          <p:attrName>style.visibility</p:attrName>
                                        </p:attrNameLst>
                                      </p:cBhvr>
                                      <p:to>
                                        <p:strVal val="visible"/>
                                      </p:to>
                                    </p:set>
                                    <p:animEffect transition="in" filter="fade">
                                      <p:cBhvr>
                                        <p:cTn id="47" dur="500"/>
                                        <p:tgtEl>
                                          <p:spTgt spid="4">
                                            <p:graphicEl>
                                              <a:dgm id="{483EFCF8-54F8-4D48-9A6B-48D374B0AA73}"/>
                                            </p:graphicEl>
                                          </p:spTgt>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
                                            <p:graphicEl>
                                              <a:dgm id="{DBBAD19A-6B24-451C-8DFB-5EF42433A3F0}"/>
                                            </p:graphicEl>
                                          </p:spTgt>
                                        </p:tgtEl>
                                        <p:attrNameLst>
                                          <p:attrName>style.visibility</p:attrName>
                                        </p:attrNameLst>
                                      </p:cBhvr>
                                      <p:to>
                                        <p:strVal val="visible"/>
                                      </p:to>
                                    </p:set>
                                    <p:animEffect transition="in" filter="fade">
                                      <p:cBhvr>
                                        <p:cTn id="50" dur="500"/>
                                        <p:tgtEl>
                                          <p:spTgt spid="4">
                                            <p:graphicEl>
                                              <a:dgm id="{DBBAD19A-6B24-451C-8DFB-5EF42433A3F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kumimoji="1" lang="ja-JP" altLang="en-US" dirty="0"/>
              <a:t>法律違反が改善されるまで</a:t>
            </a:r>
          </a:p>
        </p:txBody>
      </p:sp>
      <p:graphicFrame>
        <p:nvGraphicFramePr>
          <p:cNvPr id="4" name="コンテンツ プレースホルダー 3"/>
          <p:cNvGraphicFramePr>
            <a:graphicFrameLocks noGrp="1"/>
          </p:cNvGraphicFramePr>
          <p:nvPr>
            <p:ph idx="1"/>
          </p:nvPr>
        </p:nvGraphicFramePr>
        <p:xfrm>
          <a:off x="692150" y="1643063"/>
          <a:ext cx="11118850" cy="46656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図 6"/>
          <p:cNvPicPr>
            <a:picLocks noChangeAspect="1"/>
          </p:cNvPicPr>
          <p:nvPr/>
        </p:nvPicPr>
        <p:blipFill>
          <a:blip r:embed="rId7"/>
          <a:stretch>
            <a:fillRect/>
          </a:stretch>
        </p:blipFill>
        <p:spPr>
          <a:xfrm>
            <a:off x="197331" y="1751229"/>
            <a:ext cx="1045728" cy="1045728"/>
          </a:xfrm>
          <a:prstGeom prst="rect">
            <a:avLst/>
          </a:prstGeom>
        </p:spPr>
      </p:pic>
      <p:pic>
        <p:nvPicPr>
          <p:cNvPr id="8" name="図 7"/>
          <p:cNvPicPr>
            <a:picLocks noChangeAspect="1"/>
          </p:cNvPicPr>
          <p:nvPr/>
        </p:nvPicPr>
        <p:blipFill>
          <a:blip r:embed="rId8">
            <a:clrChange>
              <a:clrFrom>
                <a:srgbClr val="FFFFFF"/>
              </a:clrFrom>
              <a:clrTo>
                <a:srgbClr val="FFFFFF">
                  <a:alpha val="0"/>
                </a:srgbClr>
              </a:clrTo>
            </a:clrChange>
          </a:blip>
          <a:stretch>
            <a:fillRect/>
          </a:stretch>
        </p:blipFill>
        <p:spPr>
          <a:xfrm>
            <a:off x="197331" y="2890297"/>
            <a:ext cx="854217" cy="944741"/>
          </a:xfrm>
          <a:prstGeom prst="rect">
            <a:avLst/>
          </a:prstGeom>
        </p:spPr>
      </p:pic>
      <p:pic>
        <p:nvPicPr>
          <p:cNvPr id="11" name="図 10"/>
          <p:cNvPicPr>
            <a:picLocks noChangeAspect="1"/>
          </p:cNvPicPr>
          <p:nvPr/>
        </p:nvPicPr>
        <p:blipFill>
          <a:blip r:embed="rId9">
            <a:clrChange>
              <a:clrFrom>
                <a:srgbClr val="FFFFFF"/>
              </a:clrFrom>
              <a:clrTo>
                <a:srgbClr val="FFFFFF">
                  <a:alpha val="0"/>
                </a:srgbClr>
              </a:clrTo>
            </a:clrChange>
          </a:blip>
          <a:stretch>
            <a:fillRect/>
          </a:stretch>
        </p:blipFill>
        <p:spPr>
          <a:xfrm>
            <a:off x="167510" y="4015134"/>
            <a:ext cx="1049280" cy="982687"/>
          </a:xfrm>
          <a:prstGeom prst="rect">
            <a:avLst/>
          </a:prstGeom>
        </p:spPr>
      </p:pic>
      <p:pic>
        <p:nvPicPr>
          <p:cNvPr id="13" name="図 12"/>
          <p:cNvPicPr>
            <a:picLocks noChangeAspect="1"/>
          </p:cNvPicPr>
          <p:nvPr/>
        </p:nvPicPr>
        <p:blipFill>
          <a:blip r:embed="rId10">
            <a:clrChange>
              <a:clrFrom>
                <a:srgbClr val="FEAEC9"/>
              </a:clrFrom>
              <a:clrTo>
                <a:srgbClr val="FEAEC9">
                  <a:alpha val="0"/>
                </a:srgbClr>
              </a:clrTo>
            </a:clrChange>
          </a:blip>
          <a:stretch>
            <a:fillRect/>
          </a:stretch>
        </p:blipFill>
        <p:spPr>
          <a:xfrm>
            <a:off x="150210" y="5483505"/>
            <a:ext cx="1066580" cy="610179"/>
          </a:xfrm>
          <a:prstGeom prst="rect">
            <a:avLst/>
          </a:prstGeom>
        </p:spPr>
      </p:pic>
      <p:sp>
        <p:nvSpPr>
          <p:cNvPr id="9" name="フッター プレースホルダー 3">
            <a:extLst>
              <a:ext uri="{FF2B5EF4-FFF2-40B4-BE49-F238E27FC236}">
                <a16:creationId xmlns:a16="http://schemas.microsoft.com/office/drawing/2014/main" id="{B2E0655C-0F1E-44AD-9181-ECED3086E3F8}"/>
              </a:ext>
            </a:extLst>
          </p:cNvPr>
          <p:cNvSpPr>
            <a:spLocks noGrp="1"/>
          </p:cNvSpPr>
          <p:nvPr>
            <p:ph type="ftr" sz="quarter" idx="11"/>
          </p:nvPr>
        </p:nvSpPr>
        <p:spPr>
          <a:xfrm>
            <a:off x="4842932" y="6470704"/>
            <a:ext cx="5901459" cy="274320"/>
          </a:xfrm>
        </p:spPr>
        <p:txBody>
          <a:bodyPr/>
          <a:lstStyle/>
          <a:p>
            <a:endParaRPr kumimoji="1" lang="ja-JP" altLang="en-US" dirty="0"/>
          </a:p>
        </p:txBody>
      </p:sp>
      <p:sp>
        <p:nvSpPr>
          <p:cNvPr id="10" name="スライド番号プレースホルダー 4">
            <a:extLst>
              <a:ext uri="{FF2B5EF4-FFF2-40B4-BE49-F238E27FC236}">
                <a16:creationId xmlns:a16="http://schemas.microsoft.com/office/drawing/2014/main" id="{362A3E83-E0B4-4CA8-8EAF-03FD949894F3}"/>
              </a:ext>
            </a:extLst>
          </p:cNvPr>
          <p:cNvSpPr>
            <a:spLocks noGrp="1"/>
          </p:cNvSpPr>
          <p:nvPr>
            <p:ph type="sldNum" sz="quarter" idx="12"/>
          </p:nvPr>
        </p:nvSpPr>
        <p:spPr>
          <a:xfrm>
            <a:off x="10837333" y="6470704"/>
            <a:ext cx="973667" cy="274320"/>
          </a:xfrm>
        </p:spPr>
        <p:txBody>
          <a:bodyPr/>
          <a:lstStyle/>
          <a:p>
            <a:fld id="{D69B7B43-AA96-433F-A186-894BE484DEF4}" type="slidenum">
              <a:rPr kumimoji="1" lang="ja-JP" altLang="en-US" smtClean="0"/>
              <a:t>43</a:t>
            </a:fld>
            <a:endParaRPr kumimoji="1" lang="ja-JP" altLang="en-US" dirty="0"/>
          </a:p>
        </p:txBody>
      </p:sp>
    </p:spTree>
    <p:extLst>
      <p:ext uri="{BB962C8B-B14F-4D97-AF65-F5344CB8AC3E}">
        <p14:creationId xmlns:p14="http://schemas.microsoft.com/office/powerpoint/2010/main" val="18432129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normAutofit/>
          </a:bodyPr>
          <a:lstStyle/>
          <a:p>
            <a:r>
              <a:rPr lang="ja-JP" altLang="en-US" sz="4000" dirty="0"/>
              <a:t>ご清聴ありがとうございました</a:t>
            </a:r>
            <a:endParaRPr kumimoji="1" lang="ja-JP" altLang="en-US" sz="4000" dirty="0"/>
          </a:p>
        </p:txBody>
      </p:sp>
      <p:sp>
        <p:nvSpPr>
          <p:cNvPr id="6" name="サブタイトル 5"/>
          <p:cNvSpPr>
            <a:spLocks noGrp="1"/>
          </p:cNvSpPr>
          <p:nvPr>
            <p:ph type="subTitle" idx="1"/>
          </p:nvPr>
        </p:nvSpPr>
        <p:spPr/>
        <p:txBody>
          <a:bodyPr/>
          <a:lstStyle/>
          <a:p>
            <a:r>
              <a:rPr kumimoji="1" lang="en-US" altLang="ja-JP" dirty="0"/>
              <a:t>END</a:t>
            </a:r>
            <a:endParaRPr kumimoji="1" lang="ja-JP" altLang="en-US" dirty="0"/>
          </a:p>
        </p:txBody>
      </p:sp>
    </p:spTree>
    <p:extLst>
      <p:ext uri="{BB962C8B-B14F-4D97-AF65-F5344CB8AC3E}">
        <p14:creationId xmlns:p14="http://schemas.microsoft.com/office/powerpoint/2010/main" val="3015559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pPr algn="ctr"/>
            <a:r>
              <a:rPr lang="ja-JP" altLang="en-US" b="1" u="sng" dirty="0">
                <a:latin typeface="メイリオ" panose="020B0604030504040204" pitchFamily="50" charset="-128"/>
                <a:ea typeface="メイリオ" panose="020B0604030504040204" pitchFamily="50" charset="-128"/>
              </a:rPr>
              <a:t>脳・心臓の病気</a:t>
            </a:r>
            <a:r>
              <a:rPr lang="ja-JP" altLang="en-US" b="1" dirty="0">
                <a:latin typeface="メイリオ" panose="020B0604030504040204" pitchFamily="50" charset="-128"/>
                <a:ea typeface="メイリオ" panose="020B0604030504040204" pitchFamily="50" charset="-128"/>
              </a:rPr>
              <a:t>の労災支給決定件数</a:t>
            </a:r>
            <a:endParaRPr kumimoji="1" lang="ja-JP" altLang="en-US" b="1" dirty="0">
              <a:latin typeface="メイリオ" panose="020B0604030504040204" pitchFamily="50" charset="-128"/>
              <a:ea typeface="メイリオ" panose="020B0604030504040204" pitchFamily="50" charset="-128"/>
            </a:endParaRPr>
          </a:p>
        </p:txBody>
      </p:sp>
      <p:graphicFrame>
        <p:nvGraphicFramePr>
          <p:cNvPr id="9" name="コンテンツ プレースホルダー 8"/>
          <p:cNvGraphicFramePr>
            <a:graphicFrameLocks noGrp="1"/>
          </p:cNvGraphicFramePr>
          <p:nvPr>
            <p:ph idx="1"/>
            <p:extLst>
              <p:ext uri="{D42A27DB-BD31-4B8C-83A1-F6EECF244321}">
                <p14:modId xmlns:p14="http://schemas.microsoft.com/office/powerpoint/2010/main" val="2574705589"/>
              </p:ext>
            </p:extLst>
          </p:nvPr>
        </p:nvGraphicFramePr>
        <p:xfrm>
          <a:off x="692150" y="1643063"/>
          <a:ext cx="11118850" cy="4665662"/>
        </p:xfrm>
        <a:graphic>
          <a:graphicData uri="http://schemas.openxmlformats.org/drawingml/2006/chart">
            <c:chart xmlns:c="http://schemas.openxmlformats.org/drawingml/2006/chart" xmlns:r="http://schemas.openxmlformats.org/officeDocument/2006/relationships" r:id="rId2"/>
          </a:graphicData>
        </a:graphic>
      </p:graphicFrame>
      <p:sp>
        <p:nvSpPr>
          <p:cNvPr id="6" name="フッター プレースホルダー 3">
            <a:extLst>
              <a:ext uri="{FF2B5EF4-FFF2-40B4-BE49-F238E27FC236}">
                <a16:creationId xmlns:a16="http://schemas.microsoft.com/office/drawing/2014/main" id="{2F26CF1A-F9B1-42F2-923A-D95C6A4448C0}"/>
              </a:ext>
            </a:extLst>
          </p:cNvPr>
          <p:cNvSpPr>
            <a:spLocks noGrp="1"/>
          </p:cNvSpPr>
          <p:nvPr>
            <p:ph type="ftr" sz="quarter" idx="11"/>
          </p:nvPr>
        </p:nvSpPr>
        <p:spPr>
          <a:xfrm>
            <a:off x="4528458" y="6470704"/>
            <a:ext cx="6215934" cy="274320"/>
          </a:xfrm>
        </p:spPr>
        <p:txBody>
          <a:bodyPr/>
          <a:lstStyle/>
          <a:p>
            <a:r>
              <a:rPr kumimoji="1" lang="ja-JP" altLang="en-US" dirty="0"/>
              <a:t> 厚生労働省「過労死等の労災補償状況」を参考に作成</a:t>
            </a:r>
          </a:p>
          <a:p>
            <a:r>
              <a:rPr kumimoji="1" lang="en-US" altLang="ja-JP" dirty="0"/>
              <a:t>※</a:t>
            </a:r>
            <a:r>
              <a:rPr kumimoji="1" lang="ja-JP" altLang="en-US" dirty="0"/>
              <a:t>支給決定件数は、当該年度内に「業務上」と認定した件数で、当該年度以前に請求があったものを含む</a:t>
            </a:r>
          </a:p>
        </p:txBody>
      </p:sp>
      <p:sp>
        <p:nvSpPr>
          <p:cNvPr id="7" name="スライド番号プレースホルダー 4">
            <a:extLst>
              <a:ext uri="{FF2B5EF4-FFF2-40B4-BE49-F238E27FC236}">
                <a16:creationId xmlns:a16="http://schemas.microsoft.com/office/drawing/2014/main" id="{9926203F-C1DB-4F34-849E-90958F8A5101}"/>
              </a:ext>
            </a:extLst>
          </p:cNvPr>
          <p:cNvSpPr>
            <a:spLocks noGrp="1"/>
          </p:cNvSpPr>
          <p:nvPr>
            <p:ph type="sldNum" sz="quarter" idx="12"/>
          </p:nvPr>
        </p:nvSpPr>
        <p:spPr>
          <a:xfrm>
            <a:off x="10837333" y="6470704"/>
            <a:ext cx="973667" cy="274320"/>
          </a:xfrm>
        </p:spPr>
        <p:txBody>
          <a:bodyPr/>
          <a:lstStyle/>
          <a:p>
            <a:fld id="{D69B7B43-AA96-433F-A186-894BE484DEF4}" type="slidenum">
              <a:rPr kumimoji="1" lang="ja-JP" altLang="en-US" smtClean="0"/>
              <a:t>5</a:t>
            </a:fld>
            <a:endParaRPr kumimoji="1" lang="ja-JP" altLang="en-US"/>
          </a:p>
        </p:txBody>
      </p:sp>
    </p:spTree>
    <p:extLst>
      <p:ext uri="{BB962C8B-B14F-4D97-AF65-F5344CB8AC3E}">
        <p14:creationId xmlns:p14="http://schemas.microsoft.com/office/powerpoint/2010/main" val="4162588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pPr algn="ctr"/>
            <a:r>
              <a:rPr lang="ja-JP" altLang="en-US" b="1" u="sng" dirty="0">
                <a:latin typeface="メイリオ" panose="020B0604030504040204" pitchFamily="50" charset="-128"/>
                <a:ea typeface="メイリオ" panose="020B0604030504040204" pitchFamily="50" charset="-128"/>
              </a:rPr>
              <a:t>心の病気</a:t>
            </a:r>
            <a:r>
              <a:rPr lang="ja-JP" altLang="en-US" b="1" dirty="0">
                <a:latin typeface="メイリオ" panose="020B0604030504040204" pitchFamily="50" charset="-128"/>
                <a:ea typeface="メイリオ" panose="020B0604030504040204" pitchFamily="50" charset="-128"/>
              </a:rPr>
              <a:t>の労災支給決定件数</a:t>
            </a:r>
            <a:endParaRPr kumimoji="1" lang="ja-JP" altLang="en-US" b="1" dirty="0">
              <a:latin typeface="メイリオ" panose="020B0604030504040204" pitchFamily="50" charset="-128"/>
              <a:ea typeface="メイリオ" panose="020B0604030504040204" pitchFamily="50" charset="-128"/>
            </a:endParaRPr>
          </a:p>
        </p:txBody>
      </p:sp>
      <p:graphicFrame>
        <p:nvGraphicFramePr>
          <p:cNvPr id="9" name="コンテンツ プレースホルダー 8"/>
          <p:cNvGraphicFramePr>
            <a:graphicFrameLocks noGrp="1"/>
          </p:cNvGraphicFramePr>
          <p:nvPr>
            <p:ph idx="1"/>
            <p:extLst>
              <p:ext uri="{D42A27DB-BD31-4B8C-83A1-F6EECF244321}">
                <p14:modId xmlns:p14="http://schemas.microsoft.com/office/powerpoint/2010/main" val="2159316530"/>
              </p:ext>
            </p:extLst>
          </p:nvPr>
        </p:nvGraphicFramePr>
        <p:xfrm>
          <a:off x="692150" y="1643063"/>
          <a:ext cx="11118850" cy="4665662"/>
        </p:xfrm>
        <a:graphic>
          <a:graphicData uri="http://schemas.openxmlformats.org/drawingml/2006/chart">
            <c:chart xmlns:c="http://schemas.openxmlformats.org/drawingml/2006/chart" xmlns:r="http://schemas.openxmlformats.org/officeDocument/2006/relationships" r:id="rId2"/>
          </a:graphicData>
        </a:graphic>
      </p:graphicFrame>
      <p:sp>
        <p:nvSpPr>
          <p:cNvPr id="6" name="フッター プレースホルダー 3">
            <a:extLst>
              <a:ext uri="{FF2B5EF4-FFF2-40B4-BE49-F238E27FC236}">
                <a16:creationId xmlns:a16="http://schemas.microsoft.com/office/drawing/2014/main" id="{4C7F9DBB-57E1-49DF-94AD-8461F80377AE}"/>
              </a:ext>
            </a:extLst>
          </p:cNvPr>
          <p:cNvSpPr>
            <a:spLocks noGrp="1"/>
          </p:cNvSpPr>
          <p:nvPr>
            <p:ph type="ftr" sz="quarter" idx="11"/>
          </p:nvPr>
        </p:nvSpPr>
        <p:spPr>
          <a:xfrm>
            <a:off x="4528458" y="6470704"/>
            <a:ext cx="6215934" cy="274320"/>
          </a:xfrm>
        </p:spPr>
        <p:txBody>
          <a:bodyPr/>
          <a:lstStyle/>
          <a:p>
            <a:r>
              <a:rPr kumimoji="1" lang="ja-JP" altLang="en-US" dirty="0"/>
              <a:t> 厚生労働省「過労死等の労災補償状況」を参考に作成</a:t>
            </a:r>
          </a:p>
          <a:p>
            <a:r>
              <a:rPr kumimoji="1" lang="en-US" altLang="ja-JP" dirty="0"/>
              <a:t>※</a:t>
            </a:r>
            <a:r>
              <a:rPr kumimoji="1" lang="ja-JP" altLang="en-US" dirty="0"/>
              <a:t>支給決定件数は、当該年度内に「業務上」と認定した件数で、当該年度以前に請求があったものを含む</a:t>
            </a:r>
          </a:p>
        </p:txBody>
      </p:sp>
      <p:sp>
        <p:nvSpPr>
          <p:cNvPr id="7" name="スライド番号プレースホルダー 4">
            <a:extLst>
              <a:ext uri="{FF2B5EF4-FFF2-40B4-BE49-F238E27FC236}">
                <a16:creationId xmlns:a16="http://schemas.microsoft.com/office/drawing/2014/main" id="{99DB7B68-210A-4A1E-A79E-0D53DD2E0309}"/>
              </a:ext>
            </a:extLst>
          </p:cNvPr>
          <p:cNvSpPr>
            <a:spLocks noGrp="1"/>
          </p:cNvSpPr>
          <p:nvPr>
            <p:ph type="sldNum" sz="quarter" idx="12"/>
          </p:nvPr>
        </p:nvSpPr>
        <p:spPr>
          <a:xfrm>
            <a:off x="10837333" y="6470704"/>
            <a:ext cx="973667" cy="274320"/>
          </a:xfrm>
        </p:spPr>
        <p:txBody>
          <a:bodyPr/>
          <a:lstStyle/>
          <a:p>
            <a:fld id="{D69B7B43-AA96-433F-A186-894BE484DEF4}" type="slidenum">
              <a:rPr kumimoji="1" lang="ja-JP" altLang="en-US" smtClean="0"/>
              <a:t>6</a:t>
            </a:fld>
            <a:endParaRPr kumimoji="1" lang="ja-JP" altLang="en-US"/>
          </a:p>
        </p:txBody>
      </p:sp>
    </p:spTree>
    <p:extLst>
      <p:ext uri="{BB962C8B-B14F-4D97-AF65-F5344CB8AC3E}">
        <p14:creationId xmlns:p14="http://schemas.microsoft.com/office/powerpoint/2010/main" val="2912199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65F1005-803C-4064-90C8-055A4163E7A8}"/>
              </a:ext>
            </a:extLst>
          </p:cNvPr>
          <p:cNvSpPr>
            <a:spLocks noGrp="1"/>
          </p:cNvSpPr>
          <p:nvPr>
            <p:ph type="title"/>
          </p:nvPr>
        </p:nvSpPr>
        <p:spPr/>
        <p:txBody>
          <a:bodyPr/>
          <a:lstStyle/>
          <a:p>
            <a:r>
              <a:rPr kumimoji="1" lang="ja-JP" altLang="en-US" dirty="0"/>
              <a:t>命こそ宝</a:t>
            </a:r>
          </a:p>
        </p:txBody>
      </p:sp>
      <p:sp>
        <p:nvSpPr>
          <p:cNvPr id="6" name="コンテンツ プレースホルダー 5">
            <a:extLst>
              <a:ext uri="{FF2B5EF4-FFF2-40B4-BE49-F238E27FC236}">
                <a16:creationId xmlns:a16="http://schemas.microsoft.com/office/drawing/2014/main" id="{99F331B5-E23E-4F0B-A344-A5D6D35EC2AA}"/>
              </a:ext>
            </a:extLst>
          </p:cNvPr>
          <p:cNvSpPr>
            <a:spLocks noGrp="1"/>
          </p:cNvSpPr>
          <p:nvPr>
            <p:ph idx="1"/>
          </p:nvPr>
        </p:nvSpPr>
        <p:spPr/>
        <p:txBody>
          <a:bodyPr>
            <a:normAutofit/>
          </a:bodyPr>
          <a:lstStyle/>
          <a:p>
            <a:r>
              <a:rPr lang="ja-JP" altLang="en-US" sz="4000" b="1" dirty="0">
                <a:solidFill>
                  <a:srgbClr val="FFC000"/>
                </a:solidFill>
              </a:rPr>
              <a:t>「仕事のための命ではなく、命のための仕事」</a:t>
            </a:r>
            <a:endParaRPr lang="en-US" altLang="ja-JP" sz="4000" b="1" dirty="0">
              <a:solidFill>
                <a:srgbClr val="FFC000"/>
              </a:solidFill>
            </a:endParaRPr>
          </a:p>
          <a:p>
            <a:endParaRPr lang="en-US" altLang="ja-JP" sz="4000" b="1" dirty="0">
              <a:solidFill>
                <a:srgbClr val="FFC000"/>
              </a:solidFill>
            </a:endParaRPr>
          </a:p>
          <a:p>
            <a:r>
              <a:rPr lang="ja-JP" altLang="en-US" sz="4000" dirty="0"/>
              <a:t>「命こそ宝」。過労死で父親を亡くした学生の言葉です。この事件に限らず、若者が命を落とすケースが後を絶ちません。</a:t>
            </a:r>
            <a:r>
              <a:rPr lang="ja-JP" altLang="en-US" sz="4000" b="1" dirty="0">
                <a:solidFill>
                  <a:srgbClr val="FFC000"/>
                </a:solidFill>
              </a:rPr>
              <a:t>自分の身を守るために何ができるか</a:t>
            </a:r>
            <a:r>
              <a:rPr lang="ja-JP" altLang="en-US" sz="4000" dirty="0"/>
              <a:t>、社会に出る前に考えてみましょう。</a:t>
            </a:r>
            <a:endParaRPr kumimoji="1" lang="ja-JP" altLang="en-US" sz="4000" dirty="0"/>
          </a:p>
        </p:txBody>
      </p:sp>
    </p:spTree>
    <p:extLst>
      <p:ext uri="{BB962C8B-B14F-4D97-AF65-F5344CB8AC3E}">
        <p14:creationId xmlns:p14="http://schemas.microsoft.com/office/powerpoint/2010/main" val="3156239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normAutofit/>
          </a:bodyPr>
          <a:lstStyle/>
          <a:p>
            <a:pPr algn="ctr"/>
            <a:r>
              <a:rPr lang="ja-JP" altLang="en-US" sz="11500" b="1" dirty="0">
                <a:latin typeface="メイリオ" panose="020B0604030504040204" pitchFamily="50" charset="-128"/>
                <a:ea typeface="メイリオ" panose="020B0604030504040204" pitchFamily="50" charset="-128"/>
              </a:rPr>
              <a:t>マンガで学ぶ</a:t>
            </a:r>
            <a:br>
              <a:rPr kumimoji="1" lang="en-US" altLang="ja-JP" sz="11500" b="1" dirty="0">
                <a:latin typeface="メイリオ" panose="020B0604030504040204" pitchFamily="50" charset="-128"/>
                <a:ea typeface="メイリオ" panose="020B0604030504040204" pitchFamily="50" charset="-128"/>
              </a:rPr>
            </a:br>
            <a:r>
              <a:rPr kumimoji="1" lang="ja-JP" altLang="en-US" sz="11500" b="1" dirty="0">
                <a:latin typeface="メイリオ" panose="020B0604030504040204" pitchFamily="50" charset="-128"/>
                <a:ea typeface="メイリオ" panose="020B0604030504040204" pitchFamily="50" charset="-128"/>
              </a:rPr>
              <a:t>労働問題</a:t>
            </a:r>
          </a:p>
        </p:txBody>
      </p:sp>
      <p:sp>
        <p:nvSpPr>
          <p:cNvPr id="6" name="テキスト プレースホルダー 5"/>
          <p:cNvSpPr>
            <a:spLocks noGrp="1"/>
          </p:cNvSpPr>
          <p:nvPr>
            <p:ph type="body" idx="1"/>
          </p:nvPr>
        </p:nvSpPr>
        <p:spPr>
          <a:xfrm>
            <a:off x="1261872" y="4800600"/>
            <a:ext cx="9418320" cy="1691640"/>
          </a:xfrm>
        </p:spPr>
        <p:txBody>
          <a:bodyPr>
            <a:normAutofit/>
          </a:bodyPr>
          <a:lstStyle/>
          <a:p>
            <a:endParaRPr lang="en-US" altLang="ja-JP"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◆画像</a:t>
            </a:r>
            <a:endParaRPr lang="en-US" altLang="ja-JP" dirty="0">
              <a:latin typeface="メイリオ" panose="020B0604030504040204" pitchFamily="50" charset="-128"/>
              <a:ea typeface="メイリオ" panose="020B0604030504040204" pitchFamily="50" charset="-128"/>
            </a:endParaRPr>
          </a:p>
          <a:p>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ブラックジャックによろしく　佐藤秀峰</a:t>
            </a:r>
            <a:r>
              <a:rPr lang="en-US" altLang="ja-JP" dirty="0">
                <a:latin typeface="メイリオ" panose="020B0604030504040204" pitchFamily="50" charset="-128"/>
                <a:ea typeface="メイリオ" panose="020B0604030504040204" pitchFamily="50" charset="-128"/>
              </a:rPr>
              <a:t>】</a:t>
            </a:r>
          </a:p>
          <a:p>
            <a:endParaRPr kumimoji="1" lang="ja-JP" altLang="en-US"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173906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4800" b="1" dirty="0"/>
              <a:t>求人詐欺</a:t>
            </a:r>
            <a:endParaRPr kumimoji="1" lang="ja-JP" altLang="en-US" sz="4800" b="1" dirty="0"/>
          </a:p>
        </p:txBody>
      </p:sp>
      <p:sp>
        <p:nvSpPr>
          <p:cNvPr id="4" name="テキスト プレースホルダー 3"/>
          <p:cNvSpPr>
            <a:spLocks noGrp="1"/>
          </p:cNvSpPr>
          <p:nvPr>
            <p:ph type="body" sz="half" idx="2"/>
          </p:nvPr>
        </p:nvSpPr>
        <p:spPr/>
        <p:txBody>
          <a:bodyPr>
            <a:normAutofit/>
          </a:bodyPr>
          <a:lstStyle/>
          <a:p>
            <a:r>
              <a:rPr kumimoji="1" lang="ja-JP" altLang="en-US" dirty="0"/>
              <a:t>　</a:t>
            </a:r>
            <a:r>
              <a:rPr kumimoji="1" lang="ja-JP" altLang="en-US" sz="2400" dirty="0"/>
              <a:t>・求人に「正社員」って書いてあったのに！？</a:t>
            </a:r>
            <a:endParaRPr kumimoji="1" lang="ja-JP" altLang="en-US" dirty="0"/>
          </a:p>
        </p:txBody>
      </p:sp>
      <p:sp>
        <p:nvSpPr>
          <p:cNvPr id="7" name="テキスト ボックス 6"/>
          <p:cNvSpPr txBox="1"/>
          <p:nvPr/>
        </p:nvSpPr>
        <p:spPr>
          <a:xfrm>
            <a:off x="413080" y="2564461"/>
            <a:ext cx="2400657" cy="2518888"/>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今辞めるなら損害賠償を請求する</a:t>
            </a:r>
            <a:endParaRPr kumimoji="1" lang="ja-JP" altLang="en-US" sz="1800" b="0" i="0" u="none" strike="noStrike" kern="1200" cap="none" spc="0" normalizeH="0" baseline="0" noProof="0" dirty="0">
              <a:ln>
                <a:noFill/>
              </a:ln>
              <a:solidFill>
                <a:srgbClr val="000000"/>
              </a:solidFill>
              <a:effectLst/>
              <a:uLnTx/>
              <a:uFillTx/>
              <a:latin typeface="Century Schoolbook" panose="02040604050505020304"/>
              <a:ea typeface="ＭＳ ゴシック" panose="020B0609070205080204" pitchFamily="49" charset="-128"/>
              <a:cs typeface="+mn-cs"/>
            </a:endParaRPr>
          </a:p>
        </p:txBody>
      </p:sp>
      <p:sp>
        <p:nvSpPr>
          <p:cNvPr id="3" name="テキスト ボックス 2"/>
          <p:cNvSpPr txBox="1"/>
          <p:nvPr/>
        </p:nvSpPr>
        <p:spPr>
          <a:xfrm>
            <a:off x="9288788" y="0"/>
            <a:ext cx="1723549" cy="3187439"/>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辞める</a:t>
            </a:r>
            <a:endParaRPr kumimoji="1" lang="en-US" altLang="ja-JP"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だとぉ？</a:t>
            </a:r>
            <a:endParaRPr kumimoji="1" lang="en-US" altLang="ja-JP"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2000" b="0" i="0" u="none" strike="noStrike" kern="1200" cap="none" spc="0" normalizeH="0" baseline="0" noProof="0" dirty="0">
              <a:ln>
                <a:noFill/>
              </a:ln>
              <a:solidFill>
                <a:srgbClr val="000000"/>
              </a:solidFill>
              <a:effectLst/>
              <a:uLnTx/>
              <a:uFillTx/>
              <a:latin typeface="Century Schoolbook" panose="02040604050505020304"/>
              <a:ea typeface="ＭＳ ゴシック" panose="020B0609070205080204" pitchFamily="49" charset="-128"/>
              <a:cs typeface="+mn-cs"/>
            </a:endParaRPr>
          </a:p>
        </p:txBody>
      </p:sp>
      <p:sp>
        <p:nvSpPr>
          <p:cNvPr id="15" name="テキスト ボックス 14"/>
          <p:cNvSpPr txBox="1"/>
          <p:nvPr/>
        </p:nvSpPr>
        <p:spPr>
          <a:xfrm>
            <a:off x="9036094" y="-74893"/>
            <a:ext cx="1538883" cy="3575331"/>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a:ln>
                  <a:noFill/>
                </a:ln>
                <a:solidFill>
                  <a:srgbClr val="000000"/>
                </a:solidFill>
                <a:effectLst/>
                <a:uLnTx/>
                <a:uFillTx/>
                <a:latin typeface="Century Schoolbook" panose="02040604050505020304"/>
                <a:ea typeface="ＭＳ ゴシック" panose="020B0609070205080204" pitchFamily="49" charset="-128"/>
                <a:cs typeface="+mn-cs"/>
              </a:rPr>
              <a:t>　誰が帰っていいと言った</a:t>
            </a:r>
          </a:p>
        </p:txBody>
      </p:sp>
      <p:pic>
        <p:nvPicPr>
          <p:cNvPr id="27" name="図プレースホルダー 26"/>
          <p:cNvPicPr>
            <a:picLocks noGrp="1" noChangeAspect="1"/>
          </p:cNvPicPr>
          <p:nvPr>
            <p:ph type="pic" idx="1"/>
          </p:nvPr>
        </p:nvPicPr>
        <p:blipFill>
          <a:blip r:embed="rId2"/>
          <a:srcRect t="17821" b="17821"/>
          <a:stretch>
            <a:fillRect/>
          </a:stretch>
        </p:blipFill>
        <p:spPr/>
      </p:pic>
      <p:sp>
        <p:nvSpPr>
          <p:cNvPr id="28" name="テキスト ボックス 27"/>
          <p:cNvSpPr txBox="1"/>
          <p:nvPr/>
        </p:nvSpPr>
        <p:spPr>
          <a:xfrm>
            <a:off x="9374648" y="0"/>
            <a:ext cx="861774" cy="2441723"/>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4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正社員？</a:t>
            </a:r>
          </a:p>
        </p:txBody>
      </p:sp>
      <p:sp>
        <p:nvSpPr>
          <p:cNvPr id="29" name="テキスト ボックス 28"/>
          <p:cNvSpPr txBox="1"/>
          <p:nvPr/>
        </p:nvSpPr>
        <p:spPr>
          <a:xfrm>
            <a:off x="125681" y="3396969"/>
            <a:ext cx="2031325" cy="1998654"/>
          </a:xfrm>
          <a:prstGeom prst="rect">
            <a:avLst/>
          </a:prstGeom>
          <a:noFill/>
        </p:spPr>
        <p:txBody>
          <a:bodyPr vert="eaVert"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rPr>
              <a:t>使えそうだったら</a:t>
            </a:r>
            <a:r>
              <a:rPr kumimoji="1" lang="ja-JP" altLang="en-US" sz="4000" b="0" i="0" u="none" strike="noStrike" kern="1200" cap="none" spc="0" normalizeH="0" baseline="0" noProof="0" dirty="0" err="1">
                <a:ln>
                  <a:noFill/>
                </a:ln>
                <a:solidFill>
                  <a:srgbClr val="000000"/>
                </a:solidFill>
                <a:effectLst/>
                <a:uLnTx/>
                <a:uFillTx/>
                <a:latin typeface="ＭＳ 明朝" panose="02020609040205080304" pitchFamily="17" charset="-128"/>
                <a:ea typeface="ＭＳ 明朝" panose="02020609040205080304" pitchFamily="17" charset="-128"/>
                <a:cs typeface="+mn-cs"/>
              </a:rPr>
              <a:t>ね</a:t>
            </a:r>
            <a:endParaRPr kumimoji="1" lang="en-US" altLang="ja-JP" sz="4000" b="0" i="0" u="none" strike="noStrike" kern="120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cs typeface="+mn-cs"/>
            </a:endParaRPr>
          </a:p>
        </p:txBody>
      </p:sp>
    </p:spTree>
    <p:extLst>
      <p:ext uri="{BB962C8B-B14F-4D97-AF65-F5344CB8AC3E}">
        <p14:creationId xmlns:p14="http://schemas.microsoft.com/office/powerpoint/2010/main" val="11221843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インテグラル">
  <a:themeElements>
    <a:clrScheme name="インテグラル">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インテグラル">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インテグラル">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プレゼンテーション.potx" id="{1689C1FA-0547-4375-BAE8-8734945891F6}" vid="{51ED4298-0933-480A-8A9D-D8D2EEA023D4}"/>
    </a:ext>
  </a:extLst>
</a:theme>
</file>

<file path=ppt/theme/theme2.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010EDE562C00E143A073ABED5ED47B90" ma:contentTypeVersion="8" ma:contentTypeDescription="新しいドキュメントを作成します。" ma:contentTypeScope="" ma:versionID="1016baa6d40181b78f6efb2b30d76c49">
  <xsd:schema xmlns:xsd="http://www.w3.org/2001/XMLSchema" xmlns:xs="http://www.w3.org/2001/XMLSchema" xmlns:p="http://schemas.microsoft.com/office/2006/metadata/properties" xmlns:ns3="d149e0aa-49e2-4324-8a23-2eb3aae2f311" targetNamespace="http://schemas.microsoft.com/office/2006/metadata/properties" ma:root="true" ma:fieldsID="002df6f5473ba3f2f3459bc72b30076a" ns3:_="">
    <xsd:import namespace="d149e0aa-49e2-4324-8a23-2eb3aae2f311"/>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49e0aa-49e2-4324-8a23-2eb3aae2f31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8E0975C-8B54-4AB6-A14E-F2304EAAB44B}">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60599A8-FCA2-40F8-AADF-228C6226328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49e0aa-49e2-4324-8a23-2eb3aae2f3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404EBC6-2FCB-4155-A847-BB58237FDFB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239</TotalTime>
  <Words>1992</Words>
  <Application>Microsoft Office PowerPoint</Application>
  <PresentationFormat>ワイド画面</PresentationFormat>
  <Paragraphs>297</Paragraphs>
  <Slides>44</Slides>
  <Notes>0</Notes>
  <HiddenSlides>4</HiddenSlides>
  <MMClips>0</MMClips>
  <ScaleCrop>false</ScaleCrop>
  <HeadingPairs>
    <vt:vector size="6" baseType="variant">
      <vt:variant>
        <vt:lpstr>使用されているフォント</vt:lpstr>
      </vt:variant>
      <vt:variant>
        <vt:i4>9</vt:i4>
      </vt:variant>
      <vt:variant>
        <vt:lpstr>テーマ</vt:lpstr>
      </vt:variant>
      <vt:variant>
        <vt:i4>2</vt:i4>
      </vt:variant>
      <vt:variant>
        <vt:lpstr>スライド タイトル</vt:lpstr>
      </vt:variant>
      <vt:variant>
        <vt:i4>44</vt:i4>
      </vt:variant>
    </vt:vector>
  </HeadingPairs>
  <TitlesOfParts>
    <vt:vector size="55" baseType="lpstr">
      <vt:lpstr>ＭＳ 明朝</vt:lpstr>
      <vt:lpstr>メイリオ</vt:lpstr>
      <vt:lpstr>游ゴシック</vt:lpstr>
      <vt:lpstr>Arial</vt:lpstr>
      <vt:lpstr>Century Schoolbook</vt:lpstr>
      <vt:lpstr>Tw Cen MT</vt:lpstr>
      <vt:lpstr>Tw Cen MT Condensed</vt:lpstr>
      <vt:lpstr>Wingdings 2</vt:lpstr>
      <vt:lpstr>Wingdings 3</vt:lpstr>
      <vt:lpstr>インテグラル</vt:lpstr>
      <vt:lpstr>View</vt:lpstr>
      <vt:lpstr>PowerPoint プレゼンテーション</vt:lpstr>
      <vt:lpstr>“過労死”とは</vt:lpstr>
      <vt:lpstr>勤務問題を原因とする自殺（原因別）</vt:lpstr>
      <vt:lpstr>勤務問題を原因の 1 つとする自殺の割合</vt:lpstr>
      <vt:lpstr>脳・心臓の病気の労災支給決定件数</vt:lpstr>
      <vt:lpstr>心の病気の労災支給決定件数</vt:lpstr>
      <vt:lpstr>命こそ宝</vt:lpstr>
      <vt:lpstr>マンガで学ぶ 労働問題</vt:lpstr>
      <vt:lpstr>求人詐欺</vt:lpstr>
      <vt:lpstr>長時間労働</vt:lpstr>
      <vt:lpstr>長時間労働その２</vt:lpstr>
      <vt:lpstr>隠れ残業</vt:lpstr>
      <vt:lpstr>固定残業代（定額残業代）</vt:lpstr>
      <vt:lpstr>パワーハラスメント（パワハラ）</vt:lpstr>
      <vt:lpstr>罰金・損害賠償</vt:lpstr>
      <vt:lpstr>理不尽解雇</vt:lpstr>
      <vt:lpstr>退職勧奨・退職強要</vt:lpstr>
      <vt:lpstr>辞められない</vt:lpstr>
      <vt:lpstr>大量離職</vt:lpstr>
      <vt:lpstr>体調不良・精神疾患</vt:lpstr>
      <vt:lpstr>我慢する</vt:lpstr>
      <vt:lpstr>コンビニで働くＡさんのケース</vt:lpstr>
      <vt:lpstr>家に帰って契約書を確認すると…</vt:lpstr>
      <vt:lpstr>Ｑｕｅｓｔｉｏｎ</vt:lpstr>
      <vt:lpstr>【答え】問題あり</vt:lpstr>
      <vt:lpstr>ケース１のポイント①</vt:lpstr>
      <vt:lpstr>ケース１のポイント②</vt:lpstr>
      <vt:lpstr>ケース１のポイント③</vt:lpstr>
      <vt:lpstr>PowerPoint プレゼンテーション</vt:lpstr>
      <vt:lpstr>スーパーで働くＡさんのケース</vt:lpstr>
      <vt:lpstr>Ｑｕｅｓｔｉｏｎ</vt:lpstr>
      <vt:lpstr>Ｑｕｅｓｔｉｏｎ（１）</vt:lpstr>
      <vt:lpstr>Ｑｕｅｓｔｉｏｎ（２）</vt:lpstr>
      <vt:lpstr>Ｑｕｅｓｔｉｏｎ（３）（４）</vt:lpstr>
      <vt:lpstr>行動するのは意外と難しい</vt:lpstr>
      <vt:lpstr>労働組合（ユニオン）とは</vt:lpstr>
      <vt:lpstr>労働組合があれば改善できる</vt:lpstr>
      <vt:lpstr>全店舗の改善へ…</vt:lpstr>
      <vt:lpstr>高校生の行動により多くの人が救済された</vt:lpstr>
      <vt:lpstr>会見した高校３年生のコメント</vt:lpstr>
      <vt:lpstr>仲間が多い方が対等に交渉しやすい！</vt:lpstr>
      <vt:lpstr>【ケース２】のポイント</vt:lpstr>
      <vt:lpstr>法律違反が改善されるまで</vt:lpstr>
      <vt:lpstr>ご清聴ありがとうございました</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清水亮宏</dc:creator>
  <cp:lastModifiedBy>imaizumi@tokyolaw.gr.jp</cp:lastModifiedBy>
  <cp:revision>20</cp:revision>
  <dcterms:created xsi:type="dcterms:W3CDTF">2020-12-14T15:18:21Z</dcterms:created>
  <dcterms:modified xsi:type="dcterms:W3CDTF">2021-03-12T01:50:14Z</dcterms:modified>
</cp:coreProperties>
</file>